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0" r:id="rId3"/>
    <p:sldId id="291" r:id="rId4"/>
    <p:sldId id="294" r:id="rId5"/>
    <p:sldId id="301" r:id="rId6"/>
    <p:sldId id="295" r:id="rId7"/>
    <p:sldId id="296" r:id="rId8"/>
    <p:sldId id="300" r:id="rId9"/>
    <p:sldId id="297" r:id="rId10"/>
    <p:sldId id="302" r:id="rId11"/>
    <p:sldId id="258" r:id="rId12"/>
    <p:sldId id="259" r:id="rId13"/>
    <p:sldId id="260" r:id="rId14"/>
    <p:sldId id="261" r:id="rId15"/>
    <p:sldId id="293" r:id="rId16"/>
    <p:sldId id="303" r:id="rId17"/>
    <p:sldId id="264" r:id="rId18"/>
    <p:sldId id="265" r:id="rId19"/>
    <p:sldId id="266" r:id="rId20"/>
    <p:sldId id="299" r:id="rId21"/>
    <p:sldId id="267" r:id="rId22"/>
    <p:sldId id="268" r:id="rId23"/>
    <p:sldId id="269" r:id="rId24"/>
    <p:sldId id="270" r:id="rId25"/>
    <p:sldId id="271" r:id="rId26"/>
    <p:sldId id="272" r:id="rId27"/>
    <p:sldId id="273" r:id="rId28"/>
    <p:sldId id="274" r:id="rId29"/>
    <p:sldId id="304" r:id="rId30"/>
    <p:sldId id="275" r:id="rId31"/>
    <p:sldId id="276" r:id="rId32"/>
    <p:sldId id="277" r:id="rId33"/>
    <p:sldId id="278" r:id="rId34"/>
    <p:sldId id="279" r:id="rId35"/>
    <p:sldId id="280" r:id="rId36"/>
    <p:sldId id="281" r:id="rId37"/>
    <p:sldId id="282" r:id="rId38"/>
    <p:sldId id="305" r:id="rId39"/>
    <p:sldId id="308" r:id="rId40"/>
    <p:sldId id="309" r:id="rId41"/>
    <p:sldId id="310" r:id="rId42"/>
    <p:sldId id="311" r:id="rId43"/>
    <p:sldId id="312" r:id="rId44"/>
    <p:sldId id="283" r:id="rId45"/>
    <p:sldId id="284" r:id="rId46"/>
    <p:sldId id="285" r:id="rId47"/>
    <p:sldId id="286" r:id="rId48"/>
    <p:sldId id="287" r:id="rId49"/>
    <p:sldId id="288" r:id="rId50"/>
    <p:sldId id="289" r:id="rId51"/>
    <p:sldId id="306" r:id="rId52"/>
    <p:sldId id="313" r:id="rId53"/>
    <p:sldId id="307" r:id="rId5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20" autoAdjust="0"/>
  </p:normalViewPr>
  <p:slideViewPr>
    <p:cSldViewPr>
      <p:cViewPr varScale="1">
        <p:scale>
          <a:sx n="104" d="100"/>
          <a:sy n="104" d="100"/>
        </p:scale>
        <p:origin x="-118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812F97-0304-4564-A4CA-F773FE961E13}"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2D180C91-2CDA-4CA4-BBDB-6421EB48D73F}">
      <dgm:prSet phldrT="[文本]"/>
      <dgm:spPr/>
      <dgm:t>
        <a:bodyPr/>
        <a:lstStyle/>
        <a:p>
          <a:r>
            <a:rPr lang="zh-CN" altLang="en-US" dirty="0" smtClean="0"/>
            <a:t>明确需求</a:t>
          </a:r>
          <a:endParaRPr lang="zh-CN" altLang="en-US" dirty="0"/>
        </a:p>
      </dgm:t>
    </dgm:pt>
    <dgm:pt modelId="{0D6C04DD-B431-4462-84AC-F7956ED743DB}" type="parTrans" cxnId="{23D49891-C56C-4587-B53D-683AEE6B426A}">
      <dgm:prSet/>
      <dgm:spPr/>
      <dgm:t>
        <a:bodyPr/>
        <a:lstStyle/>
        <a:p>
          <a:endParaRPr lang="zh-CN" altLang="en-US"/>
        </a:p>
      </dgm:t>
    </dgm:pt>
    <dgm:pt modelId="{6A1EC0C2-EC32-4A56-AC78-DF7D4321F013}" type="sibTrans" cxnId="{23D49891-C56C-4587-B53D-683AEE6B426A}">
      <dgm:prSet/>
      <dgm:spPr/>
      <dgm:t>
        <a:bodyPr/>
        <a:lstStyle/>
        <a:p>
          <a:endParaRPr lang="zh-CN" altLang="en-US"/>
        </a:p>
      </dgm:t>
    </dgm:pt>
    <dgm:pt modelId="{1E5CF6E5-2254-4D64-8593-20BC8B1DB65F}">
      <dgm:prSet phldrT="[文本]"/>
      <dgm:spPr/>
      <dgm:t>
        <a:bodyPr/>
        <a:lstStyle/>
        <a:p>
          <a:r>
            <a:rPr lang="zh-CN" altLang="en-US" dirty="0" smtClean="0"/>
            <a:t>调研方式</a:t>
          </a:r>
          <a:endParaRPr lang="zh-CN" altLang="en-US" dirty="0"/>
        </a:p>
      </dgm:t>
    </dgm:pt>
    <dgm:pt modelId="{DF140882-6C58-4829-863B-B6B8027A1370}" type="parTrans" cxnId="{7957AFF4-7D7A-4A47-99D0-BF3C42EF4B00}">
      <dgm:prSet/>
      <dgm:spPr/>
      <dgm:t>
        <a:bodyPr/>
        <a:lstStyle/>
        <a:p>
          <a:endParaRPr lang="zh-CN" altLang="en-US"/>
        </a:p>
      </dgm:t>
    </dgm:pt>
    <dgm:pt modelId="{46536102-F793-4FF5-8493-9A17378C1750}" type="sibTrans" cxnId="{7957AFF4-7D7A-4A47-99D0-BF3C42EF4B00}">
      <dgm:prSet/>
      <dgm:spPr/>
      <dgm:t>
        <a:bodyPr/>
        <a:lstStyle/>
        <a:p>
          <a:endParaRPr lang="zh-CN" altLang="en-US"/>
        </a:p>
      </dgm:t>
    </dgm:pt>
    <dgm:pt modelId="{DF629970-4CE9-4393-AC5E-8576E38B0C15}">
      <dgm:prSet phldrT="[文本]"/>
      <dgm:spPr/>
      <dgm:t>
        <a:bodyPr/>
        <a:lstStyle/>
        <a:p>
          <a:r>
            <a:rPr lang="zh-CN" altLang="en-US" dirty="0" smtClean="0"/>
            <a:t>成本精算</a:t>
          </a:r>
          <a:endParaRPr lang="zh-CN" altLang="en-US" dirty="0"/>
        </a:p>
      </dgm:t>
    </dgm:pt>
    <dgm:pt modelId="{1A0C1847-2215-4919-B105-02D0539F168A}" type="parTrans" cxnId="{816350E6-1C67-4968-BF0F-8F6262D27AC2}">
      <dgm:prSet/>
      <dgm:spPr/>
      <dgm:t>
        <a:bodyPr/>
        <a:lstStyle/>
        <a:p>
          <a:endParaRPr lang="zh-CN" altLang="en-US"/>
        </a:p>
      </dgm:t>
    </dgm:pt>
    <dgm:pt modelId="{3D3E5FE3-6A71-4218-80F8-671B1DF5C078}" type="sibTrans" cxnId="{816350E6-1C67-4968-BF0F-8F6262D27AC2}">
      <dgm:prSet/>
      <dgm:spPr/>
      <dgm:t>
        <a:bodyPr/>
        <a:lstStyle/>
        <a:p>
          <a:endParaRPr lang="zh-CN" altLang="en-US"/>
        </a:p>
      </dgm:t>
    </dgm:pt>
    <dgm:pt modelId="{067680D1-F7EF-4AB1-ABB3-7E0A73A2F997}" type="pres">
      <dgm:prSet presAssocID="{7D812F97-0304-4564-A4CA-F773FE961E13}" presName="linear" presStyleCnt="0">
        <dgm:presLayoutVars>
          <dgm:dir/>
          <dgm:animLvl val="lvl"/>
          <dgm:resizeHandles val="exact"/>
        </dgm:presLayoutVars>
      </dgm:prSet>
      <dgm:spPr/>
      <dgm:t>
        <a:bodyPr/>
        <a:lstStyle/>
        <a:p>
          <a:endParaRPr lang="zh-CN" altLang="en-US"/>
        </a:p>
      </dgm:t>
    </dgm:pt>
    <dgm:pt modelId="{420454F6-4E98-43CA-9CC3-512868FB62F6}" type="pres">
      <dgm:prSet presAssocID="{2D180C91-2CDA-4CA4-BBDB-6421EB48D73F}" presName="parentLin" presStyleCnt="0"/>
      <dgm:spPr/>
    </dgm:pt>
    <dgm:pt modelId="{1E83BC56-EAFC-4FC3-9FAE-0CA8E66B11DD}" type="pres">
      <dgm:prSet presAssocID="{2D180C91-2CDA-4CA4-BBDB-6421EB48D73F}" presName="parentLeftMargin" presStyleLbl="node1" presStyleIdx="0" presStyleCnt="3"/>
      <dgm:spPr/>
      <dgm:t>
        <a:bodyPr/>
        <a:lstStyle/>
        <a:p>
          <a:endParaRPr lang="zh-CN" altLang="en-US"/>
        </a:p>
      </dgm:t>
    </dgm:pt>
    <dgm:pt modelId="{564CB3CD-FA73-4845-AAF5-5A99CEC8346F}" type="pres">
      <dgm:prSet presAssocID="{2D180C91-2CDA-4CA4-BBDB-6421EB48D73F}" presName="parentText" presStyleLbl="node1" presStyleIdx="0" presStyleCnt="3">
        <dgm:presLayoutVars>
          <dgm:chMax val="0"/>
          <dgm:bulletEnabled val="1"/>
        </dgm:presLayoutVars>
      </dgm:prSet>
      <dgm:spPr/>
      <dgm:t>
        <a:bodyPr/>
        <a:lstStyle/>
        <a:p>
          <a:endParaRPr lang="zh-CN" altLang="en-US"/>
        </a:p>
      </dgm:t>
    </dgm:pt>
    <dgm:pt modelId="{F3E71C75-4599-4054-A5A4-FAF83E512E89}" type="pres">
      <dgm:prSet presAssocID="{2D180C91-2CDA-4CA4-BBDB-6421EB48D73F}" presName="negativeSpace" presStyleCnt="0"/>
      <dgm:spPr/>
    </dgm:pt>
    <dgm:pt modelId="{FC3B7C5F-7EBB-4D51-910E-C73517840FED}" type="pres">
      <dgm:prSet presAssocID="{2D180C91-2CDA-4CA4-BBDB-6421EB48D73F}" presName="childText" presStyleLbl="conFgAcc1" presStyleIdx="0" presStyleCnt="3">
        <dgm:presLayoutVars>
          <dgm:bulletEnabled val="1"/>
        </dgm:presLayoutVars>
      </dgm:prSet>
      <dgm:spPr/>
    </dgm:pt>
    <dgm:pt modelId="{0E25FB2C-6F70-474A-BCDD-BA76EE543F40}" type="pres">
      <dgm:prSet presAssocID="{6A1EC0C2-EC32-4A56-AC78-DF7D4321F013}" presName="spaceBetweenRectangles" presStyleCnt="0"/>
      <dgm:spPr/>
    </dgm:pt>
    <dgm:pt modelId="{97F2132E-79DA-4181-8C68-BC6C9DC34293}" type="pres">
      <dgm:prSet presAssocID="{1E5CF6E5-2254-4D64-8593-20BC8B1DB65F}" presName="parentLin" presStyleCnt="0"/>
      <dgm:spPr/>
    </dgm:pt>
    <dgm:pt modelId="{8C7FC2C9-9B99-487A-89C9-8DCFC826BE0E}" type="pres">
      <dgm:prSet presAssocID="{1E5CF6E5-2254-4D64-8593-20BC8B1DB65F}" presName="parentLeftMargin" presStyleLbl="node1" presStyleIdx="0" presStyleCnt="3"/>
      <dgm:spPr/>
      <dgm:t>
        <a:bodyPr/>
        <a:lstStyle/>
        <a:p>
          <a:endParaRPr lang="zh-CN" altLang="en-US"/>
        </a:p>
      </dgm:t>
    </dgm:pt>
    <dgm:pt modelId="{57EC8E39-F9D5-4F95-BDF9-E7CD8FAD4772}" type="pres">
      <dgm:prSet presAssocID="{1E5CF6E5-2254-4D64-8593-20BC8B1DB65F}" presName="parentText" presStyleLbl="node1" presStyleIdx="1" presStyleCnt="3">
        <dgm:presLayoutVars>
          <dgm:chMax val="0"/>
          <dgm:bulletEnabled val="1"/>
        </dgm:presLayoutVars>
      </dgm:prSet>
      <dgm:spPr/>
      <dgm:t>
        <a:bodyPr/>
        <a:lstStyle/>
        <a:p>
          <a:endParaRPr lang="zh-CN" altLang="en-US"/>
        </a:p>
      </dgm:t>
    </dgm:pt>
    <dgm:pt modelId="{2323A19B-E268-463F-87CD-60A3D7C1F883}" type="pres">
      <dgm:prSet presAssocID="{1E5CF6E5-2254-4D64-8593-20BC8B1DB65F}" presName="negativeSpace" presStyleCnt="0"/>
      <dgm:spPr/>
    </dgm:pt>
    <dgm:pt modelId="{69D2AFDD-2F62-4F71-AA78-430EF34DC413}" type="pres">
      <dgm:prSet presAssocID="{1E5CF6E5-2254-4D64-8593-20BC8B1DB65F}" presName="childText" presStyleLbl="conFgAcc1" presStyleIdx="1" presStyleCnt="3">
        <dgm:presLayoutVars>
          <dgm:bulletEnabled val="1"/>
        </dgm:presLayoutVars>
      </dgm:prSet>
      <dgm:spPr/>
    </dgm:pt>
    <dgm:pt modelId="{7F79C37D-AA01-4A42-987A-C6A4453B018C}" type="pres">
      <dgm:prSet presAssocID="{46536102-F793-4FF5-8493-9A17378C1750}" presName="spaceBetweenRectangles" presStyleCnt="0"/>
      <dgm:spPr/>
    </dgm:pt>
    <dgm:pt modelId="{460DA00E-B51D-4E6C-97A4-49A78F9E03C1}" type="pres">
      <dgm:prSet presAssocID="{DF629970-4CE9-4393-AC5E-8576E38B0C15}" presName="parentLin" presStyleCnt="0"/>
      <dgm:spPr/>
    </dgm:pt>
    <dgm:pt modelId="{137C7920-B754-4FA0-858E-F6F9E6FED3B5}" type="pres">
      <dgm:prSet presAssocID="{DF629970-4CE9-4393-AC5E-8576E38B0C15}" presName="parentLeftMargin" presStyleLbl="node1" presStyleIdx="1" presStyleCnt="3"/>
      <dgm:spPr/>
      <dgm:t>
        <a:bodyPr/>
        <a:lstStyle/>
        <a:p>
          <a:endParaRPr lang="zh-CN" altLang="en-US"/>
        </a:p>
      </dgm:t>
    </dgm:pt>
    <dgm:pt modelId="{1E1EA1B2-1820-41B7-AF28-D6340E186B0E}" type="pres">
      <dgm:prSet presAssocID="{DF629970-4CE9-4393-AC5E-8576E38B0C15}" presName="parentText" presStyleLbl="node1" presStyleIdx="2" presStyleCnt="3">
        <dgm:presLayoutVars>
          <dgm:chMax val="0"/>
          <dgm:bulletEnabled val="1"/>
        </dgm:presLayoutVars>
      </dgm:prSet>
      <dgm:spPr/>
      <dgm:t>
        <a:bodyPr/>
        <a:lstStyle/>
        <a:p>
          <a:endParaRPr lang="zh-CN" altLang="en-US"/>
        </a:p>
      </dgm:t>
    </dgm:pt>
    <dgm:pt modelId="{D565103F-DDF7-4491-84C3-0EA99F0D567C}" type="pres">
      <dgm:prSet presAssocID="{DF629970-4CE9-4393-AC5E-8576E38B0C15}" presName="negativeSpace" presStyleCnt="0"/>
      <dgm:spPr/>
    </dgm:pt>
    <dgm:pt modelId="{71F1E19B-2EB6-438B-8451-3C5BE73A536F}" type="pres">
      <dgm:prSet presAssocID="{DF629970-4CE9-4393-AC5E-8576E38B0C15}" presName="childText" presStyleLbl="conFgAcc1" presStyleIdx="2" presStyleCnt="3">
        <dgm:presLayoutVars>
          <dgm:bulletEnabled val="1"/>
        </dgm:presLayoutVars>
      </dgm:prSet>
      <dgm:spPr/>
    </dgm:pt>
  </dgm:ptLst>
  <dgm:cxnLst>
    <dgm:cxn modelId="{7957AFF4-7D7A-4A47-99D0-BF3C42EF4B00}" srcId="{7D812F97-0304-4564-A4CA-F773FE961E13}" destId="{1E5CF6E5-2254-4D64-8593-20BC8B1DB65F}" srcOrd="1" destOrd="0" parTransId="{DF140882-6C58-4829-863B-B6B8027A1370}" sibTransId="{46536102-F793-4FF5-8493-9A17378C1750}"/>
    <dgm:cxn modelId="{B7B92020-2649-488A-B35D-1DAF013324F2}" type="presOf" srcId="{2D180C91-2CDA-4CA4-BBDB-6421EB48D73F}" destId="{1E83BC56-EAFC-4FC3-9FAE-0CA8E66B11DD}" srcOrd="0" destOrd="0" presId="urn:microsoft.com/office/officeart/2005/8/layout/list1"/>
    <dgm:cxn modelId="{23D49891-C56C-4587-B53D-683AEE6B426A}" srcId="{7D812F97-0304-4564-A4CA-F773FE961E13}" destId="{2D180C91-2CDA-4CA4-BBDB-6421EB48D73F}" srcOrd="0" destOrd="0" parTransId="{0D6C04DD-B431-4462-84AC-F7956ED743DB}" sibTransId="{6A1EC0C2-EC32-4A56-AC78-DF7D4321F013}"/>
    <dgm:cxn modelId="{4E65499E-F3B5-42B8-A6FA-87ED0E304389}" type="presOf" srcId="{DF629970-4CE9-4393-AC5E-8576E38B0C15}" destId="{137C7920-B754-4FA0-858E-F6F9E6FED3B5}" srcOrd="0" destOrd="0" presId="urn:microsoft.com/office/officeart/2005/8/layout/list1"/>
    <dgm:cxn modelId="{3492B409-242E-4229-A4DB-1AF13DD0F987}" type="presOf" srcId="{7D812F97-0304-4564-A4CA-F773FE961E13}" destId="{067680D1-F7EF-4AB1-ABB3-7E0A73A2F997}" srcOrd="0" destOrd="0" presId="urn:microsoft.com/office/officeart/2005/8/layout/list1"/>
    <dgm:cxn modelId="{25D1516A-71C2-488F-9420-ECB034B59EF5}" type="presOf" srcId="{1E5CF6E5-2254-4D64-8593-20BC8B1DB65F}" destId="{57EC8E39-F9D5-4F95-BDF9-E7CD8FAD4772}" srcOrd="1" destOrd="0" presId="urn:microsoft.com/office/officeart/2005/8/layout/list1"/>
    <dgm:cxn modelId="{C766B502-7969-4E95-8A48-356D220E2B67}" type="presOf" srcId="{DF629970-4CE9-4393-AC5E-8576E38B0C15}" destId="{1E1EA1B2-1820-41B7-AF28-D6340E186B0E}" srcOrd="1" destOrd="0" presId="urn:microsoft.com/office/officeart/2005/8/layout/list1"/>
    <dgm:cxn modelId="{5AC30BAE-7937-44D4-9A50-5E9D8C29CA94}" type="presOf" srcId="{1E5CF6E5-2254-4D64-8593-20BC8B1DB65F}" destId="{8C7FC2C9-9B99-487A-89C9-8DCFC826BE0E}" srcOrd="0" destOrd="0" presId="urn:microsoft.com/office/officeart/2005/8/layout/list1"/>
    <dgm:cxn modelId="{949A9D07-8C3B-446B-B47F-EC460BE8B265}" type="presOf" srcId="{2D180C91-2CDA-4CA4-BBDB-6421EB48D73F}" destId="{564CB3CD-FA73-4845-AAF5-5A99CEC8346F}" srcOrd="1" destOrd="0" presId="urn:microsoft.com/office/officeart/2005/8/layout/list1"/>
    <dgm:cxn modelId="{816350E6-1C67-4968-BF0F-8F6262D27AC2}" srcId="{7D812F97-0304-4564-A4CA-F773FE961E13}" destId="{DF629970-4CE9-4393-AC5E-8576E38B0C15}" srcOrd="2" destOrd="0" parTransId="{1A0C1847-2215-4919-B105-02D0539F168A}" sibTransId="{3D3E5FE3-6A71-4218-80F8-671B1DF5C078}"/>
    <dgm:cxn modelId="{E72E9814-FF1D-43BE-833E-B7D74E939DE7}" type="presParOf" srcId="{067680D1-F7EF-4AB1-ABB3-7E0A73A2F997}" destId="{420454F6-4E98-43CA-9CC3-512868FB62F6}" srcOrd="0" destOrd="0" presId="urn:microsoft.com/office/officeart/2005/8/layout/list1"/>
    <dgm:cxn modelId="{16AFE9D3-434A-4CF5-BE14-75819024A096}" type="presParOf" srcId="{420454F6-4E98-43CA-9CC3-512868FB62F6}" destId="{1E83BC56-EAFC-4FC3-9FAE-0CA8E66B11DD}" srcOrd="0" destOrd="0" presId="urn:microsoft.com/office/officeart/2005/8/layout/list1"/>
    <dgm:cxn modelId="{A257ABF9-7765-4271-BE19-B9C97B0671BD}" type="presParOf" srcId="{420454F6-4E98-43CA-9CC3-512868FB62F6}" destId="{564CB3CD-FA73-4845-AAF5-5A99CEC8346F}" srcOrd="1" destOrd="0" presId="urn:microsoft.com/office/officeart/2005/8/layout/list1"/>
    <dgm:cxn modelId="{34F45497-9E63-49DD-9C90-F696827870D7}" type="presParOf" srcId="{067680D1-F7EF-4AB1-ABB3-7E0A73A2F997}" destId="{F3E71C75-4599-4054-A5A4-FAF83E512E89}" srcOrd="1" destOrd="0" presId="urn:microsoft.com/office/officeart/2005/8/layout/list1"/>
    <dgm:cxn modelId="{698C4C22-76B4-41BA-9294-395E2C7EEB39}" type="presParOf" srcId="{067680D1-F7EF-4AB1-ABB3-7E0A73A2F997}" destId="{FC3B7C5F-7EBB-4D51-910E-C73517840FED}" srcOrd="2" destOrd="0" presId="urn:microsoft.com/office/officeart/2005/8/layout/list1"/>
    <dgm:cxn modelId="{0212B3D9-20A4-440C-A7E3-AA3D4F39CD95}" type="presParOf" srcId="{067680D1-F7EF-4AB1-ABB3-7E0A73A2F997}" destId="{0E25FB2C-6F70-474A-BCDD-BA76EE543F40}" srcOrd="3" destOrd="0" presId="urn:microsoft.com/office/officeart/2005/8/layout/list1"/>
    <dgm:cxn modelId="{E2F2574F-EADD-4834-80B3-6495F848AB83}" type="presParOf" srcId="{067680D1-F7EF-4AB1-ABB3-7E0A73A2F997}" destId="{97F2132E-79DA-4181-8C68-BC6C9DC34293}" srcOrd="4" destOrd="0" presId="urn:microsoft.com/office/officeart/2005/8/layout/list1"/>
    <dgm:cxn modelId="{34A980AC-1789-46A6-A6C2-29245FBB4857}" type="presParOf" srcId="{97F2132E-79DA-4181-8C68-BC6C9DC34293}" destId="{8C7FC2C9-9B99-487A-89C9-8DCFC826BE0E}" srcOrd="0" destOrd="0" presId="urn:microsoft.com/office/officeart/2005/8/layout/list1"/>
    <dgm:cxn modelId="{F8A7E11F-4502-408F-9B2D-185C931CC029}" type="presParOf" srcId="{97F2132E-79DA-4181-8C68-BC6C9DC34293}" destId="{57EC8E39-F9D5-4F95-BDF9-E7CD8FAD4772}" srcOrd="1" destOrd="0" presId="urn:microsoft.com/office/officeart/2005/8/layout/list1"/>
    <dgm:cxn modelId="{8C6477D5-3100-4E96-9135-FDA1D97502DB}" type="presParOf" srcId="{067680D1-F7EF-4AB1-ABB3-7E0A73A2F997}" destId="{2323A19B-E268-463F-87CD-60A3D7C1F883}" srcOrd="5" destOrd="0" presId="urn:microsoft.com/office/officeart/2005/8/layout/list1"/>
    <dgm:cxn modelId="{B2911CBC-1470-4AB0-8E7C-58AFD0EE2496}" type="presParOf" srcId="{067680D1-F7EF-4AB1-ABB3-7E0A73A2F997}" destId="{69D2AFDD-2F62-4F71-AA78-430EF34DC413}" srcOrd="6" destOrd="0" presId="urn:microsoft.com/office/officeart/2005/8/layout/list1"/>
    <dgm:cxn modelId="{31F9F777-96D9-4195-B0A0-6924F2E715F5}" type="presParOf" srcId="{067680D1-F7EF-4AB1-ABB3-7E0A73A2F997}" destId="{7F79C37D-AA01-4A42-987A-C6A4453B018C}" srcOrd="7" destOrd="0" presId="urn:microsoft.com/office/officeart/2005/8/layout/list1"/>
    <dgm:cxn modelId="{14B50014-3DE2-4D8C-B9F1-49EA493AB4DF}" type="presParOf" srcId="{067680D1-F7EF-4AB1-ABB3-7E0A73A2F997}" destId="{460DA00E-B51D-4E6C-97A4-49A78F9E03C1}" srcOrd="8" destOrd="0" presId="urn:microsoft.com/office/officeart/2005/8/layout/list1"/>
    <dgm:cxn modelId="{1E1B0668-9DDD-46DF-A6A1-E4970A6690C6}" type="presParOf" srcId="{460DA00E-B51D-4E6C-97A4-49A78F9E03C1}" destId="{137C7920-B754-4FA0-858E-F6F9E6FED3B5}" srcOrd="0" destOrd="0" presId="urn:microsoft.com/office/officeart/2005/8/layout/list1"/>
    <dgm:cxn modelId="{FF7B92A7-0B4D-4E07-8C56-1788BB47369B}" type="presParOf" srcId="{460DA00E-B51D-4E6C-97A4-49A78F9E03C1}" destId="{1E1EA1B2-1820-41B7-AF28-D6340E186B0E}" srcOrd="1" destOrd="0" presId="urn:microsoft.com/office/officeart/2005/8/layout/list1"/>
    <dgm:cxn modelId="{363BEBCB-0681-4F5A-9D9F-5B1E3EC13BE8}" type="presParOf" srcId="{067680D1-F7EF-4AB1-ABB3-7E0A73A2F997}" destId="{D565103F-DDF7-4491-84C3-0EA99F0D567C}" srcOrd="9" destOrd="0" presId="urn:microsoft.com/office/officeart/2005/8/layout/list1"/>
    <dgm:cxn modelId="{CB35B2FB-4BEE-48ED-9A59-E44590872038}" type="presParOf" srcId="{067680D1-F7EF-4AB1-ABB3-7E0A73A2F997}" destId="{71F1E19B-2EB6-438B-8451-3C5BE73A536F}"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0EBD24-F102-4375-ACAF-AAD2BD078C9C}" type="doc">
      <dgm:prSet loTypeId="urn:microsoft.com/office/officeart/2005/8/layout/bList2" loCatId="list" qsTypeId="urn:microsoft.com/office/officeart/2005/8/quickstyle/simple1" qsCatId="simple" csTypeId="urn:microsoft.com/office/officeart/2005/8/colors/accent1_2" csCatId="accent1" phldr="1"/>
      <dgm:spPr/>
    </dgm:pt>
    <dgm:pt modelId="{135F553A-9A00-412D-A071-70148847B26D}">
      <dgm:prSet phldrT="[文本]"/>
      <dgm:spPr/>
      <dgm:t>
        <a:bodyPr/>
        <a:lstStyle/>
        <a:p>
          <a:r>
            <a:rPr lang="zh-CN" altLang="en-US" dirty="0" smtClean="0"/>
            <a:t>公开市场</a:t>
          </a:r>
          <a:endParaRPr lang="zh-CN" altLang="en-US" dirty="0"/>
        </a:p>
      </dgm:t>
    </dgm:pt>
    <dgm:pt modelId="{1FA16F62-86FA-4CED-988F-75D2AA134DC0}" type="parTrans" cxnId="{514865DA-53FF-4092-8EE0-2A01ACF7F708}">
      <dgm:prSet/>
      <dgm:spPr/>
      <dgm:t>
        <a:bodyPr/>
        <a:lstStyle/>
        <a:p>
          <a:endParaRPr lang="zh-CN" altLang="en-US"/>
        </a:p>
      </dgm:t>
    </dgm:pt>
    <dgm:pt modelId="{EA082985-D959-4A7F-B575-48F072F2BB04}" type="sibTrans" cxnId="{514865DA-53FF-4092-8EE0-2A01ACF7F708}">
      <dgm:prSet/>
      <dgm:spPr/>
      <dgm:t>
        <a:bodyPr/>
        <a:lstStyle/>
        <a:p>
          <a:endParaRPr lang="zh-CN" altLang="en-US"/>
        </a:p>
      </dgm:t>
    </dgm:pt>
    <dgm:pt modelId="{78A30586-156E-4315-996F-DB610C5FE64A}">
      <dgm:prSet phldrT="[文本]"/>
      <dgm:spPr/>
      <dgm:t>
        <a:bodyPr/>
        <a:lstStyle/>
        <a:p>
          <a:r>
            <a:rPr lang="zh-CN" altLang="en-US" dirty="0" smtClean="0"/>
            <a:t>相关案例</a:t>
          </a:r>
          <a:endParaRPr lang="zh-CN" altLang="en-US" dirty="0"/>
        </a:p>
      </dgm:t>
    </dgm:pt>
    <dgm:pt modelId="{573E8C8B-04F6-4CCF-BDF9-E0469BD1FCC6}" type="parTrans" cxnId="{1CED2036-4984-4CA2-86D5-8E973C786EC6}">
      <dgm:prSet/>
      <dgm:spPr/>
      <dgm:t>
        <a:bodyPr/>
        <a:lstStyle/>
        <a:p>
          <a:endParaRPr lang="zh-CN" altLang="en-US"/>
        </a:p>
      </dgm:t>
    </dgm:pt>
    <dgm:pt modelId="{D2BA7697-04DA-4047-8CAA-A6EBD07C229B}" type="sibTrans" cxnId="{1CED2036-4984-4CA2-86D5-8E973C786EC6}">
      <dgm:prSet/>
      <dgm:spPr/>
      <dgm:t>
        <a:bodyPr/>
        <a:lstStyle/>
        <a:p>
          <a:endParaRPr lang="zh-CN" altLang="en-US"/>
        </a:p>
      </dgm:t>
    </dgm:pt>
    <dgm:pt modelId="{2C662BA2-CAD6-4EDC-96CC-01E75AF5DCA8}">
      <dgm:prSet phldrT="[文本]"/>
      <dgm:spPr/>
      <dgm:t>
        <a:bodyPr/>
        <a:lstStyle/>
        <a:p>
          <a:r>
            <a:rPr lang="zh-CN" altLang="en-US" dirty="0" smtClean="0"/>
            <a:t>专业公司</a:t>
          </a:r>
          <a:endParaRPr lang="zh-CN" altLang="en-US" dirty="0"/>
        </a:p>
      </dgm:t>
    </dgm:pt>
    <dgm:pt modelId="{E155F3D4-0BF4-425D-8495-FA929D1F06F8}" type="parTrans" cxnId="{7466C98F-DD1D-4C6E-A0DF-12E1732F9F6A}">
      <dgm:prSet/>
      <dgm:spPr/>
      <dgm:t>
        <a:bodyPr/>
        <a:lstStyle/>
        <a:p>
          <a:endParaRPr lang="zh-CN" altLang="en-US"/>
        </a:p>
      </dgm:t>
    </dgm:pt>
    <dgm:pt modelId="{8742FD5D-8388-4877-895D-A36472DAE5BB}" type="sibTrans" cxnId="{7466C98F-DD1D-4C6E-A0DF-12E1732F9F6A}">
      <dgm:prSet/>
      <dgm:spPr/>
      <dgm:t>
        <a:bodyPr/>
        <a:lstStyle/>
        <a:p>
          <a:endParaRPr lang="zh-CN" altLang="en-US"/>
        </a:p>
      </dgm:t>
    </dgm:pt>
    <dgm:pt modelId="{6B68C6CB-7D0B-4C01-9DED-9B93EA24B487}">
      <dgm:prSet/>
      <dgm:spPr/>
      <dgm:t>
        <a:bodyPr/>
        <a:lstStyle/>
        <a:p>
          <a:r>
            <a:rPr lang="zh-CN" altLang="en-US" dirty="0" smtClean="0"/>
            <a:t>京东</a:t>
          </a:r>
          <a:endParaRPr lang="zh-CN" altLang="en-US" dirty="0"/>
        </a:p>
      </dgm:t>
    </dgm:pt>
    <dgm:pt modelId="{2C402AD1-2AC2-4913-A12F-701109C8EEC6}" type="parTrans" cxnId="{2669FD16-E058-4748-A81F-9AC12909D01E}">
      <dgm:prSet/>
      <dgm:spPr/>
      <dgm:t>
        <a:bodyPr/>
        <a:lstStyle/>
        <a:p>
          <a:endParaRPr lang="zh-CN" altLang="en-US"/>
        </a:p>
      </dgm:t>
    </dgm:pt>
    <dgm:pt modelId="{6565B3A8-A395-43E7-9BD3-5F4E23608B80}" type="sibTrans" cxnId="{2669FD16-E058-4748-A81F-9AC12909D01E}">
      <dgm:prSet/>
      <dgm:spPr/>
      <dgm:t>
        <a:bodyPr/>
        <a:lstStyle/>
        <a:p>
          <a:endParaRPr lang="zh-CN" altLang="en-US"/>
        </a:p>
      </dgm:t>
    </dgm:pt>
    <dgm:pt modelId="{36D2D035-C857-4CB0-B3E0-BA49A21856CB}">
      <dgm:prSet/>
      <dgm:spPr/>
      <dgm:t>
        <a:bodyPr/>
        <a:lstStyle/>
        <a:p>
          <a:r>
            <a:rPr lang="zh-CN" altLang="en-US" dirty="0" smtClean="0"/>
            <a:t>淘宝</a:t>
          </a:r>
          <a:endParaRPr lang="zh-CN" altLang="en-US" dirty="0"/>
        </a:p>
      </dgm:t>
    </dgm:pt>
    <dgm:pt modelId="{F2B0D954-8743-4135-8C39-3AFCA0ACF53C}" type="parTrans" cxnId="{DD17620B-B544-4411-B376-4B07E2B716CC}">
      <dgm:prSet/>
      <dgm:spPr/>
      <dgm:t>
        <a:bodyPr/>
        <a:lstStyle/>
        <a:p>
          <a:endParaRPr lang="zh-CN" altLang="en-US"/>
        </a:p>
      </dgm:t>
    </dgm:pt>
    <dgm:pt modelId="{0A232DDF-BEB8-4433-B416-CE1DFEA554C4}" type="sibTrans" cxnId="{DD17620B-B544-4411-B376-4B07E2B716CC}">
      <dgm:prSet/>
      <dgm:spPr/>
      <dgm:t>
        <a:bodyPr/>
        <a:lstStyle/>
        <a:p>
          <a:endParaRPr lang="zh-CN" altLang="en-US"/>
        </a:p>
      </dgm:t>
    </dgm:pt>
    <dgm:pt modelId="{0DDC651D-E21A-492D-A38B-245547D4C2CB}">
      <dgm:prSet/>
      <dgm:spPr/>
      <dgm:t>
        <a:bodyPr/>
        <a:lstStyle/>
        <a:p>
          <a:r>
            <a:rPr lang="zh-CN" altLang="en-US" dirty="0" smtClean="0"/>
            <a:t>其他生产资料等要素市场</a:t>
          </a:r>
          <a:endParaRPr lang="zh-CN" altLang="en-US" dirty="0"/>
        </a:p>
      </dgm:t>
    </dgm:pt>
    <dgm:pt modelId="{9A6407E9-D5DB-41C0-AEBF-011E03580D70}" type="parTrans" cxnId="{37EBFCD1-3E28-4C9C-9B88-C9BD16007A2B}">
      <dgm:prSet/>
      <dgm:spPr/>
      <dgm:t>
        <a:bodyPr/>
        <a:lstStyle/>
        <a:p>
          <a:endParaRPr lang="zh-CN" altLang="en-US"/>
        </a:p>
      </dgm:t>
    </dgm:pt>
    <dgm:pt modelId="{A1909583-81B2-41D6-A0C9-B194B46ADDCA}" type="sibTrans" cxnId="{37EBFCD1-3E28-4C9C-9B88-C9BD16007A2B}">
      <dgm:prSet/>
      <dgm:spPr/>
      <dgm:t>
        <a:bodyPr/>
        <a:lstStyle/>
        <a:p>
          <a:endParaRPr lang="zh-CN" altLang="en-US"/>
        </a:p>
      </dgm:t>
    </dgm:pt>
    <dgm:pt modelId="{BD41F4A8-1C93-451E-B326-887F0E3282A8}">
      <dgm:prSet/>
      <dgm:spPr/>
      <dgm:t>
        <a:bodyPr/>
        <a:lstStyle/>
        <a:p>
          <a:r>
            <a:rPr lang="zh-CN" altLang="en-US" dirty="0" smtClean="0"/>
            <a:t>钢材、建材市场</a:t>
          </a:r>
          <a:endParaRPr lang="zh-CN" altLang="en-US" dirty="0"/>
        </a:p>
      </dgm:t>
    </dgm:pt>
    <dgm:pt modelId="{6035DA20-93DC-466F-8972-A00DEA205F6C}" type="parTrans" cxnId="{84D74470-E5CD-4708-95DE-138EAB5FB80E}">
      <dgm:prSet/>
      <dgm:spPr/>
      <dgm:t>
        <a:bodyPr/>
        <a:lstStyle/>
        <a:p>
          <a:endParaRPr lang="zh-CN" altLang="en-US"/>
        </a:p>
      </dgm:t>
    </dgm:pt>
    <dgm:pt modelId="{5751582C-0808-4EC6-9015-C174D0F2C1E4}" type="sibTrans" cxnId="{84D74470-E5CD-4708-95DE-138EAB5FB80E}">
      <dgm:prSet/>
      <dgm:spPr/>
      <dgm:t>
        <a:bodyPr/>
        <a:lstStyle/>
        <a:p>
          <a:endParaRPr lang="zh-CN" altLang="en-US"/>
        </a:p>
      </dgm:t>
    </dgm:pt>
    <dgm:pt modelId="{852549E1-2B4C-4F5D-BC50-9014BBDD3329}">
      <dgm:prSet/>
      <dgm:spPr/>
      <dgm:t>
        <a:bodyPr/>
        <a:lstStyle/>
        <a:p>
          <a:r>
            <a:rPr lang="zh-CN" altLang="en-US" dirty="0" smtClean="0"/>
            <a:t>本校其他案例</a:t>
          </a:r>
          <a:endParaRPr lang="zh-CN" altLang="en-US" dirty="0"/>
        </a:p>
      </dgm:t>
    </dgm:pt>
    <dgm:pt modelId="{9C0649AD-0672-4565-8C5B-7DAC902BF940}" type="parTrans" cxnId="{D2F11968-C92F-41A3-8507-7DEB657FD9E8}">
      <dgm:prSet/>
      <dgm:spPr/>
      <dgm:t>
        <a:bodyPr/>
        <a:lstStyle/>
        <a:p>
          <a:endParaRPr lang="zh-CN" altLang="en-US"/>
        </a:p>
      </dgm:t>
    </dgm:pt>
    <dgm:pt modelId="{AD13CCEE-51E5-4939-9639-BEAAD12E09FC}" type="sibTrans" cxnId="{D2F11968-C92F-41A3-8507-7DEB657FD9E8}">
      <dgm:prSet/>
      <dgm:spPr/>
      <dgm:t>
        <a:bodyPr/>
        <a:lstStyle/>
        <a:p>
          <a:endParaRPr lang="zh-CN" altLang="en-US"/>
        </a:p>
      </dgm:t>
    </dgm:pt>
    <dgm:pt modelId="{CB1C5330-2234-4B35-981C-7B8169A86E01}">
      <dgm:prSet/>
      <dgm:spPr/>
      <dgm:t>
        <a:bodyPr/>
        <a:lstStyle/>
        <a:p>
          <a:r>
            <a:rPr lang="zh-CN" altLang="en-US" dirty="0" smtClean="0"/>
            <a:t>其他高校相关案例</a:t>
          </a:r>
          <a:endParaRPr lang="zh-CN" altLang="en-US" dirty="0"/>
        </a:p>
      </dgm:t>
    </dgm:pt>
    <dgm:pt modelId="{1E22A595-EC51-4E30-8B10-65CF829500C1}" type="parTrans" cxnId="{CBB0F277-5311-43A0-B820-43099AA2D7F2}">
      <dgm:prSet/>
      <dgm:spPr/>
      <dgm:t>
        <a:bodyPr/>
        <a:lstStyle/>
        <a:p>
          <a:endParaRPr lang="zh-CN" altLang="en-US"/>
        </a:p>
      </dgm:t>
    </dgm:pt>
    <dgm:pt modelId="{1BDBCB51-42FF-4F0C-9BFD-F9DB15E52BCB}" type="sibTrans" cxnId="{CBB0F277-5311-43A0-B820-43099AA2D7F2}">
      <dgm:prSet/>
      <dgm:spPr/>
      <dgm:t>
        <a:bodyPr/>
        <a:lstStyle/>
        <a:p>
          <a:endParaRPr lang="zh-CN" altLang="en-US"/>
        </a:p>
      </dgm:t>
    </dgm:pt>
    <dgm:pt modelId="{33D09378-CB5C-4E54-B13F-6FFC246032BA}">
      <dgm:prSet/>
      <dgm:spPr/>
      <dgm:t>
        <a:bodyPr/>
        <a:lstStyle/>
        <a:p>
          <a:r>
            <a:rPr lang="zh-CN" altLang="en-US" dirty="0" smtClean="0"/>
            <a:t>具有相关资质能力的</a:t>
          </a:r>
          <a:endParaRPr lang="zh-CN" altLang="en-US" dirty="0"/>
        </a:p>
      </dgm:t>
    </dgm:pt>
    <dgm:pt modelId="{D9E6E958-A267-44D9-8CE8-ED1A532C1757}" type="parTrans" cxnId="{AB27B4EB-46A0-48A0-81B8-C7048DBD545E}">
      <dgm:prSet/>
      <dgm:spPr/>
      <dgm:t>
        <a:bodyPr/>
        <a:lstStyle/>
        <a:p>
          <a:endParaRPr lang="zh-CN" altLang="en-US"/>
        </a:p>
      </dgm:t>
    </dgm:pt>
    <dgm:pt modelId="{9D3741C4-B24E-44A5-8AA8-698B0C5581EF}" type="sibTrans" cxnId="{AB27B4EB-46A0-48A0-81B8-C7048DBD545E}">
      <dgm:prSet/>
      <dgm:spPr/>
      <dgm:t>
        <a:bodyPr/>
        <a:lstStyle/>
        <a:p>
          <a:endParaRPr lang="zh-CN" altLang="en-US"/>
        </a:p>
      </dgm:t>
    </dgm:pt>
    <dgm:pt modelId="{1286B20D-6A39-4CAD-95B6-4049DEE795B5}">
      <dgm:prSet/>
      <dgm:spPr/>
      <dgm:t>
        <a:bodyPr/>
        <a:lstStyle/>
        <a:p>
          <a:r>
            <a:rPr lang="zh-CN" altLang="en-US" dirty="0" smtClean="0"/>
            <a:t>具有相关案例业绩的</a:t>
          </a:r>
          <a:endParaRPr lang="zh-CN" altLang="en-US" dirty="0"/>
        </a:p>
      </dgm:t>
    </dgm:pt>
    <dgm:pt modelId="{FF02EFE4-3137-40AD-A7AA-20B600FFC60A}" type="parTrans" cxnId="{AB2A41A2-194C-4843-A7D7-012FCC59A2BB}">
      <dgm:prSet/>
      <dgm:spPr/>
      <dgm:t>
        <a:bodyPr/>
        <a:lstStyle/>
        <a:p>
          <a:endParaRPr lang="zh-CN" altLang="en-US"/>
        </a:p>
      </dgm:t>
    </dgm:pt>
    <dgm:pt modelId="{339CAA5C-EF79-40B6-A5A2-743ACCDB57A6}" type="sibTrans" cxnId="{AB2A41A2-194C-4843-A7D7-012FCC59A2BB}">
      <dgm:prSet/>
      <dgm:spPr/>
      <dgm:t>
        <a:bodyPr/>
        <a:lstStyle/>
        <a:p>
          <a:endParaRPr lang="zh-CN" altLang="en-US"/>
        </a:p>
      </dgm:t>
    </dgm:pt>
    <dgm:pt modelId="{7C122436-4EAE-49C3-8321-499AC503C96E}" type="pres">
      <dgm:prSet presAssocID="{840EBD24-F102-4375-ACAF-AAD2BD078C9C}" presName="diagram" presStyleCnt="0">
        <dgm:presLayoutVars>
          <dgm:dir/>
          <dgm:animLvl val="lvl"/>
          <dgm:resizeHandles val="exact"/>
        </dgm:presLayoutVars>
      </dgm:prSet>
      <dgm:spPr/>
    </dgm:pt>
    <dgm:pt modelId="{A10303D7-496C-41A5-92DB-7C8AD87F80A1}" type="pres">
      <dgm:prSet presAssocID="{135F553A-9A00-412D-A071-70148847B26D}" presName="compNode" presStyleCnt="0"/>
      <dgm:spPr/>
    </dgm:pt>
    <dgm:pt modelId="{201241A3-6958-4EAB-8F4D-32090ED32117}" type="pres">
      <dgm:prSet presAssocID="{135F553A-9A00-412D-A071-70148847B26D}" presName="childRect" presStyleLbl="bgAcc1" presStyleIdx="0" presStyleCnt="3" custLinFactNeighborX="7499" custLinFactNeighborY="-37911">
        <dgm:presLayoutVars>
          <dgm:bulletEnabled val="1"/>
        </dgm:presLayoutVars>
      </dgm:prSet>
      <dgm:spPr/>
      <dgm:t>
        <a:bodyPr/>
        <a:lstStyle/>
        <a:p>
          <a:endParaRPr lang="zh-CN" altLang="en-US"/>
        </a:p>
      </dgm:t>
    </dgm:pt>
    <dgm:pt modelId="{80CBFB93-75B8-4B1C-85E8-39DD65965573}" type="pres">
      <dgm:prSet presAssocID="{135F553A-9A00-412D-A071-70148847B26D}" presName="parentText" presStyleLbl="node1" presStyleIdx="0" presStyleCnt="0">
        <dgm:presLayoutVars>
          <dgm:chMax val="0"/>
          <dgm:bulletEnabled val="1"/>
        </dgm:presLayoutVars>
      </dgm:prSet>
      <dgm:spPr/>
      <dgm:t>
        <a:bodyPr/>
        <a:lstStyle/>
        <a:p>
          <a:endParaRPr lang="zh-CN" altLang="en-US"/>
        </a:p>
      </dgm:t>
    </dgm:pt>
    <dgm:pt modelId="{1840BED7-77E6-4409-8C0B-5D283E85A3BB}" type="pres">
      <dgm:prSet presAssocID="{135F553A-9A00-412D-A071-70148847B26D}" presName="parentRect" presStyleLbl="alignNode1" presStyleIdx="0" presStyleCnt="3" custLinFactNeighborX="7499" custLinFactNeighborY="3517"/>
      <dgm:spPr/>
      <dgm:t>
        <a:bodyPr/>
        <a:lstStyle/>
        <a:p>
          <a:endParaRPr lang="zh-CN" altLang="en-US"/>
        </a:p>
      </dgm:t>
    </dgm:pt>
    <dgm:pt modelId="{B5442224-3117-4DF0-BD11-A7CA8822FA65}" type="pres">
      <dgm:prSet presAssocID="{135F553A-9A00-412D-A071-70148847B26D}" presName="adorn" presStyleLbl="fgAccFollowNode1" presStyleIdx="0" presStyleCnt="3"/>
      <dgm:spPr/>
    </dgm:pt>
    <dgm:pt modelId="{995A2F38-1FC1-4AC9-B36D-7EEE91D32B07}" type="pres">
      <dgm:prSet presAssocID="{EA082985-D959-4A7F-B575-48F072F2BB04}" presName="sibTrans" presStyleLbl="sibTrans2D1" presStyleIdx="0" presStyleCnt="0"/>
      <dgm:spPr/>
      <dgm:t>
        <a:bodyPr/>
        <a:lstStyle/>
        <a:p>
          <a:endParaRPr lang="zh-CN" altLang="en-US"/>
        </a:p>
      </dgm:t>
    </dgm:pt>
    <dgm:pt modelId="{DA5530BA-50CD-4C37-BD83-0F6A9921BDB2}" type="pres">
      <dgm:prSet presAssocID="{78A30586-156E-4315-996F-DB610C5FE64A}" presName="compNode" presStyleCnt="0"/>
      <dgm:spPr/>
    </dgm:pt>
    <dgm:pt modelId="{12A6F4DE-0B06-4593-890F-900016B45FBD}" type="pres">
      <dgm:prSet presAssocID="{78A30586-156E-4315-996F-DB610C5FE64A}" presName="childRect" presStyleLbl="bgAcc1" presStyleIdx="1" presStyleCnt="3" custLinFactNeighborX="6548" custLinFactNeighborY="-37911">
        <dgm:presLayoutVars>
          <dgm:bulletEnabled val="1"/>
        </dgm:presLayoutVars>
      </dgm:prSet>
      <dgm:spPr/>
      <dgm:t>
        <a:bodyPr/>
        <a:lstStyle/>
        <a:p>
          <a:endParaRPr lang="zh-CN" altLang="en-US"/>
        </a:p>
      </dgm:t>
    </dgm:pt>
    <dgm:pt modelId="{9C5A991B-46AD-438E-9F98-EE879E2118FD}" type="pres">
      <dgm:prSet presAssocID="{78A30586-156E-4315-996F-DB610C5FE64A}" presName="parentText" presStyleLbl="node1" presStyleIdx="0" presStyleCnt="0">
        <dgm:presLayoutVars>
          <dgm:chMax val="0"/>
          <dgm:bulletEnabled val="1"/>
        </dgm:presLayoutVars>
      </dgm:prSet>
      <dgm:spPr/>
      <dgm:t>
        <a:bodyPr/>
        <a:lstStyle/>
        <a:p>
          <a:endParaRPr lang="zh-CN" altLang="en-US"/>
        </a:p>
      </dgm:t>
    </dgm:pt>
    <dgm:pt modelId="{A9076036-42BD-47DE-A93D-1673EE3F1628}" type="pres">
      <dgm:prSet presAssocID="{78A30586-156E-4315-996F-DB610C5FE64A}" presName="parentRect" presStyleLbl="alignNode1" presStyleIdx="1" presStyleCnt="3" custLinFactNeighborX="9521" custLinFactNeighborY="3517"/>
      <dgm:spPr/>
      <dgm:t>
        <a:bodyPr/>
        <a:lstStyle/>
        <a:p>
          <a:endParaRPr lang="zh-CN" altLang="en-US"/>
        </a:p>
      </dgm:t>
    </dgm:pt>
    <dgm:pt modelId="{C8B62E65-82C8-463E-A087-95C509C538F9}" type="pres">
      <dgm:prSet presAssocID="{78A30586-156E-4315-996F-DB610C5FE64A}" presName="adorn" presStyleLbl="fgAccFollowNode1" presStyleIdx="1" presStyleCnt="3"/>
      <dgm:spPr/>
    </dgm:pt>
    <dgm:pt modelId="{7E45680B-3E7B-4634-8BED-8DC3A8913847}" type="pres">
      <dgm:prSet presAssocID="{D2BA7697-04DA-4047-8CAA-A6EBD07C229B}" presName="sibTrans" presStyleLbl="sibTrans2D1" presStyleIdx="0" presStyleCnt="0"/>
      <dgm:spPr/>
      <dgm:t>
        <a:bodyPr/>
        <a:lstStyle/>
        <a:p>
          <a:endParaRPr lang="zh-CN" altLang="en-US"/>
        </a:p>
      </dgm:t>
    </dgm:pt>
    <dgm:pt modelId="{8FA5C9C1-9592-46F1-8DCE-EF9161CD68CD}" type="pres">
      <dgm:prSet presAssocID="{2C662BA2-CAD6-4EDC-96CC-01E75AF5DCA8}" presName="compNode" presStyleCnt="0"/>
      <dgm:spPr/>
    </dgm:pt>
    <dgm:pt modelId="{4BF3E87A-9AFC-443A-A3B7-31C3F0CC9CB7}" type="pres">
      <dgm:prSet presAssocID="{2C662BA2-CAD6-4EDC-96CC-01E75AF5DCA8}" presName="childRect" presStyleLbl="bgAcc1" presStyleIdx="2" presStyleCnt="3" custScaleX="90388" custLinFactNeighborX="2623" custLinFactNeighborY="-37911">
        <dgm:presLayoutVars>
          <dgm:bulletEnabled val="1"/>
        </dgm:presLayoutVars>
      </dgm:prSet>
      <dgm:spPr/>
      <dgm:t>
        <a:bodyPr/>
        <a:lstStyle/>
        <a:p>
          <a:endParaRPr lang="zh-CN" altLang="en-US"/>
        </a:p>
      </dgm:t>
    </dgm:pt>
    <dgm:pt modelId="{3D423519-1BEF-42E6-A8CD-E12C0B272E92}" type="pres">
      <dgm:prSet presAssocID="{2C662BA2-CAD6-4EDC-96CC-01E75AF5DCA8}" presName="parentText" presStyleLbl="node1" presStyleIdx="0" presStyleCnt="0">
        <dgm:presLayoutVars>
          <dgm:chMax val="0"/>
          <dgm:bulletEnabled val="1"/>
        </dgm:presLayoutVars>
      </dgm:prSet>
      <dgm:spPr/>
      <dgm:t>
        <a:bodyPr/>
        <a:lstStyle/>
        <a:p>
          <a:endParaRPr lang="zh-CN" altLang="en-US"/>
        </a:p>
      </dgm:t>
    </dgm:pt>
    <dgm:pt modelId="{A3FE169D-BCD0-46D0-96F5-2AE3F58E83A5}" type="pres">
      <dgm:prSet presAssocID="{2C662BA2-CAD6-4EDC-96CC-01E75AF5DCA8}" presName="parentRect" presStyleLbl="alignNode1" presStyleIdx="2" presStyleCnt="3" custLinFactNeighborX="5597" custLinFactNeighborY="3517"/>
      <dgm:spPr/>
      <dgm:t>
        <a:bodyPr/>
        <a:lstStyle/>
        <a:p>
          <a:endParaRPr lang="zh-CN" altLang="en-US"/>
        </a:p>
      </dgm:t>
    </dgm:pt>
    <dgm:pt modelId="{E05490B5-D5A1-443B-ADD6-A935CA620FE8}" type="pres">
      <dgm:prSet presAssocID="{2C662BA2-CAD6-4EDC-96CC-01E75AF5DCA8}" presName="adorn" presStyleLbl="fgAccFollowNode1" presStyleIdx="2" presStyleCnt="3"/>
      <dgm:spPr/>
    </dgm:pt>
  </dgm:ptLst>
  <dgm:cxnLst>
    <dgm:cxn modelId="{904FCCE3-CD93-441D-9FC3-9B9BC070C37E}" type="presOf" srcId="{CB1C5330-2234-4B35-981C-7B8169A86E01}" destId="{12A6F4DE-0B06-4593-890F-900016B45FBD}" srcOrd="0" destOrd="1" presId="urn:microsoft.com/office/officeart/2005/8/layout/bList2"/>
    <dgm:cxn modelId="{73A5767F-82CA-4A70-9D43-79E6E16A4B2F}" type="presOf" srcId="{1286B20D-6A39-4CAD-95B6-4049DEE795B5}" destId="{4BF3E87A-9AFC-443A-A3B7-31C3F0CC9CB7}" srcOrd="0" destOrd="1" presId="urn:microsoft.com/office/officeart/2005/8/layout/bList2"/>
    <dgm:cxn modelId="{6F03AAF9-4ABC-40DC-B3EC-F593500679F0}" type="presOf" srcId="{78A30586-156E-4315-996F-DB610C5FE64A}" destId="{A9076036-42BD-47DE-A93D-1673EE3F1628}" srcOrd="1" destOrd="0" presId="urn:microsoft.com/office/officeart/2005/8/layout/bList2"/>
    <dgm:cxn modelId="{23DC6FF7-7DB1-4042-AF6D-D6CBB1D4059C}" type="presOf" srcId="{36D2D035-C857-4CB0-B3E0-BA49A21856CB}" destId="{201241A3-6958-4EAB-8F4D-32090ED32117}" srcOrd="0" destOrd="1" presId="urn:microsoft.com/office/officeart/2005/8/layout/bList2"/>
    <dgm:cxn modelId="{0B4BA71D-1CBA-457E-A327-779DA131DB18}" type="presOf" srcId="{78A30586-156E-4315-996F-DB610C5FE64A}" destId="{9C5A991B-46AD-438E-9F98-EE879E2118FD}" srcOrd="0" destOrd="0" presId="urn:microsoft.com/office/officeart/2005/8/layout/bList2"/>
    <dgm:cxn modelId="{514865DA-53FF-4092-8EE0-2A01ACF7F708}" srcId="{840EBD24-F102-4375-ACAF-AAD2BD078C9C}" destId="{135F553A-9A00-412D-A071-70148847B26D}" srcOrd="0" destOrd="0" parTransId="{1FA16F62-86FA-4CED-988F-75D2AA134DC0}" sibTransId="{EA082985-D959-4A7F-B575-48F072F2BB04}"/>
    <dgm:cxn modelId="{1CED2036-4984-4CA2-86D5-8E973C786EC6}" srcId="{840EBD24-F102-4375-ACAF-AAD2BD078C9C}" destId="{78A30586-156E-4315-996F-DB610C5FE64A}" srcOrd="1" destOrd="0" parTransId="{573E8C8B-04F6-4CCF-BDF9-E0469BD1FCC6}" sibTransId="{D2BA7697-04DA-4047-8CAA-A6EBD07C229B}"/>
    <dgm:cxn modelId="{50BE64E1-671A-4218-8F41-2DFBE6E6DD3B}" type="presOf" srcId="{BD41F4A8-1C93-451E-B326-887F0E3282A8}" destId="{201241A3-6958-4EAB-8F4D-32090ED32117}" srcOrd="0" destOrd="2" presId="urn:microsoft.com/office/officeart/2005/8/layout/bList2"/>
    <dgm:cxn modelId="{DD17620B-B544-4411-B376-4B07E2B716CC}" srcId="{135F553A-9A00-412D-A071-70148847B26D}" destId="{36D2D035-C857-4CB0-B3E0-BA49A21856CB}" srcOrd="1" destOrd="0" parTransId="{F2B0D954-8743-4135-8C39-3AFCA0ACF53C}" sibTransId="{0A232DDF-BEB8-4433-B416-CE1DFEA554C4}"/>
    <dgm:cxn modelId="{2669FD16-E058-4748-A81F-9AC12909D01E}" srcId="{135F553A-9A00-412D-A071-70148847B26D}" destId="{6B68C6CB-7D0B-4C01-9DED-9B93EA24B487}" srcOrd="0" destOrd="0" parTransId="{2C402AD1-2AC2-4913-A12F-701109C8EEC6}" sibTransId="{6565B3A8-A395-43E7-9BD3-5F4E23608B80}"/>
    <dgm:cxn modelId="{DBDCE046-7445-4698-AC4B-47062D5B10E7}" type="presOf" srcId="{33D09378-CB5C-4E54-B13F-6FFC246032BA}" destId="{4BF3E87A-9AFC-443A-A3B7-31C3F0CC9CB7}" srcOrd="0" destOrd="0" presId="urn:microsoft.com/office/officeart/2005/8/layout/bList2"/>
    <dgm:cxn modelId="{4A88AE63-39F3-4F85-AC6A-167FD7B896A3}" type="presOf" srcId="{2C662BA2-CAD6-4EDC-96CC-01E75AF5DCA8}" destId="{A3FE169D-BCD0-46D0-96F5-2AE3F58E83A5}" srcOrd="1" destOrd="0" presId="urn:microsoft.com/office/officeart/2005/8/layout/bList2"/>
    <dgm:cxn modelId="{CBB0F277-5311-43A0-B820-43099AA2D7F2}" srcId="{78A30586-156E-4315-996F-DB610C5FE64A}" destId="{CB1C5330-2234-4B35-981C-7B8169A86E01}" srcOrd="1" destOrd="0" parTransId="{1E22A595-EC51-4E30-8B10-65CF829500C1}" sibTransId="{1BDBCB51-42FF-4F0C-9BFD-F9DB15E52BCB}"/>
    <dgm:cxn modelId="{D2F11968-C92F-41A3-8507-7DEB657FD9E8}" srcId="{78A30586-156E-4315-996F-DB610C5FE64A}" destId="{852549E1-2B4C-4F5D-BC50-9014BBDD3329}" srcOrd="0" destOrd="0" parTransId="{9C0649AD-0672-4565-8C5B-7DAC902BF940}" sibTransId="{AD13CCEE-51E5-4939-9639-BEAAD12E09FC}"/>
    <dgm:cxn modelId="{D7EB5E41-2D93-42C6-A7D5-A9B9CCA45A2A}" type="presOf" srcId="{EA082985-D959-4A7F-B575-48F072F2BB04}" destId="{995A2F38-1FC1-4AC9-B36D-7EEE91D32B07}" srcOrd="0" destOrd="0" presId="urn:microsoft.com/office/officeart/2005/8/layout/bList2"/>
    <dgm:cxn modelId="{F32C1195-0C91-43BC-981C-F5894BA312E9}" type="presOf" srcId="{135F553A-9A00-412D-A071-70148847B26D}" destId="{80CBFB93-75B8-4B1C-85E8-39DD65965573}" srcOrd="0" destOrd="0" presId="urn:microsoft.com/office/officeart/2005/8/layout/bList2"/>
    <dgm:cxn modelId="{24CF6392-9C8A-4F23-829A-7189F420F430}" type="presOf" srcId="{2C662BA2-CAD6-4EDC-96CC-01E75AF5DCA8}" destId="{3D423519-1BEF-42E6-A8CD-E12C0B272E92}" srcOrd="0" destOrd="0" presId="urn:microsoft.com/office/officeart/2005/8/layout/bList2"/>
    <dgm:cxn modelId="{AADF1F5D-2FF1-4B30-8CB7-72E39E7CB90F}" type="presOf" srcId="{0DDC651D-E21A-492D-A38B-245547D4C2CB}" destId="{201241A3-6958-4EAB-8F4D-32090ED32117}" srcOrd="0" destOrd="3" presId="urn:microsoft.com/office/officeart/2005/8/layout/bList2"/>
    <dgm:cxn modelId="{E163A7D1-CC64-422D-8F44-E89725539C7B}" type="presOf" srcId="{D2BA7697-04DA-4047-8CAA-A6EBD07C229B}" destId="{7E45680B-3E7B-4634-8BED-8DC3A8913847}" srcOrd="0" destOrd="0" presId="urn:microsoft.com/office/officeart/2005/8/layout/bList2"/>
    <dgm:cxn modelId="{37EBFCD1-3E28-4C9C-9B88-C9BD16007A2B}" srcId="{135F553A-9A00-412D-A071-70148847B26D}" destId="{0DDC651D-E21A-492D-A38B-245547D4C2CB}" srcOrd="3" destOrd="0" parTransId="{9A6407E9-D5DB-41C0-AEBF-011E03580D70}" sibTransId="{A1909583-81B2-41D6-A0C9-B194B46ADDCA}"/>
    <dgm:cxn modelId="{AB27B4EB-46A0-48A0-81B8-C7048DBD545E}" srcId="{2C662BA2-CAD6-4EDC-96CC-01E75AF5DCA8}" destId="{33D09378-CB5C-4E54-B13F-6FFC246032BA}" srcOrd="0" destOrd="0" parTransId="{D9E6E958-A267-44D9-8CE8-ED1A532C1757}" sibTransId="{9D3741C4-B24E-44A5-8AA8-698B0C5581EF}"/>
    <dgm:cxn modelId="{028B34D9-BD0C-4443-AC68-BAA85F04A994}" type="presOf" srcId="{852549E1-2B4C-4F5D-BC50-9014BBDD3329}" destId="{12A6F4DE-0B06-4593-890F-900016B45FBD}" srcOrd="0" destOrd="0" presId="urn:microsoft.com/office/officeart/2005/8/layout/bList2"/>
    <dgm:cxn modelId="{84D74470-E5CD-4708-95DE-138EAB5FB80E}" srcId="{135F553A-9A00-412D-A071-70148847B26D}" destId="{BD41F4A8-1C93-451E-B326-887F0E3282A8}" srcOrd="2" destOrd="0" parTransId="{6035DA20-93DC-466F-8972-A00DEA205F6C}" sibTransId="{5751582C-0808-4EC6-9015-C174D0F2C1E4}"/>
    <dgm:cxn modelId="{7466C98F-DD1D-4C6E-A0DF-12E1732F9F6A}" srcId="{840EBD24-F102-4375-ACAF-AAD2BD078C9C}" destId="{2C662BA2-CAD6-4EDC-96CC-01E75AF5DCA8}" srcOrd="2" destOrd="0" parTransId="{E155F3D4-0BF4-425D-8495-FA929D1F06F8}" sibTransId="{8742FD5D-8388-4877-895D-A36472DAE5BB}"/>
    <dgm:cxn modelId="{652DF70C-3CDE-49B8-8B2F-BCCC091E6597}" type="presOf" srcId="{135F553A-9A00-412D-A071-70148847B26D}" destId="{1840BED7-77E6-4409-8C0B-5D283E85A3BB}" srcOrd="1" destOrd="0" presId="urn:microsoft.com/office/officeart/2005/8/layout/bList2"/>
    <dgm:cxn modelId="{584DB84E-70FB-4C15-AED0-9342163A7B31}" type="presOf" srcId="{6B68C6CB-7D0B-4C01-9DED-9B93EA24B487}" destId="{201241A3-6958-4EAB-8F4D-32090ED32117}" srcOrd="0" destOrd="0" presId="urn:microsoft.com/office/officeart/2005/8/layout/bList2"/>
    <dgm:cxn modelId="{83C93C46-6659-4AC1-B02E-14FFEBDD9A71}" type="presOf" srcId="{840EBD24-F102-4375-ACAF-AAD2BD078C9C}" destId="{7C122436-4EAE-49C3-8321-499AC503C96E}" srcOrd="0" destOrd="0" presId="urn:microsoft.com/office/officeart/2005/8/layout/bList2"/>
    <dgm:cxn modelId="{AB2A41A2-194C-4843-A7D7-012FCC59A2BB}" srcId="{2C662BA2-CAD6-4EDC-96CC-01E75AF5DCA8}" destId="{1286B20D-6A39-4CAD-95B6-4049DEE795B5}" srcOrd="1" destOrd="0" parTransId="{FF02EFE4-3137-40AD-A7AA-20B600FFC60A}" sibTransId="{339CAA5C-EF79-40B6-A5A2-743ACCDB57A6}"/>
    <dgm:cxn modelId="{F3020175-7ECC-4A19-AEC8-6ED41DE3EC7A}" type="presParOf" srcId="{7C122436-4EAE-49C3-8321-499AC503C96E}" destId="{A10303D7-496C-41A5-92DB-7C8AD87F80A1}" srcOrd="0" destOrd="0" presId="urn:microsoft.com/office/officeart/2005/8/layout/bList2"/>
    <dgm:cxn modelId="{175ABFC5-6DA1-4A2D-B447-D7274B25E817}" type="presParOf" srcId="{A10303D7-496C-41A5-92DB-7C8AD87F80A1}" destId="{201241A3-6958-4EAB-8F4D-32090ED32117}" srcOrd="0" destOrd="0" presId="urn:microsoft.com/office/officeart/2005/8/layout/bList2"/>
    <dgm:cxn modelId="{E5123568-A4CB-4154-95C0-23D9901283DD}" type="presParOf" srcId="{A10303D7-496C-41A5-92DB-7C8AD87F80A1}" destId="{80CBFB93-75B8-4B1C-85E8-39DD65965573}" srcOrd="1" destOrd="0" presId="urn:microsoft.com/office/officeart/2005/8/layout/bList2"/>
    <dgm:cxn modelId="{054B2ADD-4E7F-4C98-930D-C7A66B4FDE7C}" type="presParOf" srcId="{A10303D7-496C-41A5-92DB-7C8AD87F80A1}" destId="{1840BED7-77E6-4409-8C0B-5D283E85A3BB}" srcOrd="2" destOrd="0" presId="urn:microsoft.com/office/officeart/2005/8/layout/bList2"/>
    <dgm:cxn modelId="{362411B8-ECCE-42D3-9576-B8234BF54822}" type="presParOf" srcId="{A10303D7-496C-41A5-92DB-7C8AD87F80A1}" destId="{B5442224-3117-4DF0-BD11-A7CA8822FA65}" srcOrd="3" destOrd="0" presId="urn:microsoft.com/office/officeart/2005/8/layout/bList2"/>
    <dgm:cxn modelId="{B53E56AD-6E09-4D03-A7D0-BE04BA64556C}" type="presParOf" srcId="{7C122436-4EAE-49C3-8321-499AC503C96E}" destId="{995A2F38-1FC1-4AC9-B36D-7EEE91D32B07}" srcOrd="1" destOrd="0" presId="urn:microsoft.com/office/officeart/2005/8/layout/bList2"/>
    <dgm:cxn modelId="{330CD15E-F5CE-4A6E-9317-BE8C718BC2A4}" type="presParOf" srcId="{7C122436-4EAE-49C3-8321-499AC503C96E}" destId="{DA5530BA-50CD-4C37-BD83-0F6A9921BDB2}" srcOrd="2" destOrd="0" presId="urn:microsoft.com/office/officeart/2005/8/layout/bList2"/>
    <dgm:cxn modelId="{89D65019-83E5-4F59-8BC5-7FBE5846F8C2}" type="presParOf" srcId="{DA5530BA-50CD-4C37-BD83-0F6A9921BDB2}" destId="{12A6F4DE-0B06-4593-890F-900016B45FBD}" srcOrd="0" destOrd="0" presId="urn:microsoft.com/office/officeart/2005/8/layout/bList2"/>
    <dgm:cxn modelId="{DAA10645-8D06-4ED6-A81C-FD68A488DABB}" type="presParOf" srcId="{DA5530BA-50CD-4C37-BD83-0F6A9921BDB2}" destId="{9C5A991B-46AD-438E-9F98-EE879E2118FD}" srcOrd="1" destOrd="0" presId="urn:microsoft.com/office/officeart/2005/8/layout/bList2"/>
    <dgm:cxn modelId="{F3FDA4A3-DAEA-413F-AA6C-99ABEA695EEA}" type="presParOf" srcId="{DA5530BA-50CD-4C37-BD83-0F6A9921BDB2}" destId="{A9076036-42BD-47DE-A93D-1673EE3F1628}" srcOrd="2" destOrd="0" presId="urn:microsoft.com/office/officeart/2005/8/layout/bList2"/>
    <dgm:cxn modelId="{F06953C4-DFE0-484D-A9E8-9EE49C46B371}" type="presParOf" srcId="{DA5530BA-50CD-4C37-BD83-0F6A9921BDB2}" destId="{C8B62E65-82C8-463E-A087-95C509C538F9}" srcOrd="3" destOrd="0" presId="urn:microsoft.com/office/officeart/2005/8/layout/bList2"/>
    <dgm:cxn modelId="{A64F31B6-2E2B-40AF-83BA-649F26A530E1}" type="presParOf" srcId="{7C122436-4EAE-49C3-8321-499AC503C96E}" destId="{7E45680B-3E7B-4634-8BED-8DC3A8913847}" srcOrd="3" destOrd="0" presId="urn:microsoft.com/office/officeart/2005/8/layout/bList2"/>
    <dgm:cxn modelId="{9A627089-BDEA-445B-9661-08CD0F14C07E}" type="presParOf" srcId="{7C122436-4EAE-49C3-8321-499AC503C96E}" destId="{8FA5C9C1-9592-46F1-8DCE-EF9161CD68CD}" srcOrd="4" destOrd="0" presId="urn:microsoft.com/office/officeart/2005/8/layout/bList2"/>
    <dgm:cxn modelId="{55D612AD-9819-4B52-AC8B-CDDF1CE3EC1D}" type="presParOf" srcId="{8FA5C9C1-9592-46F1-8DCE-EF9161CD68CD}" destId="{4BF3E87A-9AFC-443A-A3B7-31C3F0CC9CB7}" srcOrd="0" destOrd="0" presId="urn:microsoft.com/office/officeart/2005/8/layout/bList2"/>
    <dgm:cxn modelId="{C2B12950-1717-4509-8E88-8BBEEAE86FB9}" type="presParOf" srcId="{8FA5C9C1-9592-46F1-8DCE-EF9161CD68CD}" destId="{3D423519-1BEF-42E6-A8CD-E12C0B272E92}" srcOrd="1" destOrd="0" presId="urn:microsoft.com/office/officeart/2005/8/layout/bList2"/>
    <dgm:cxn modelId="{5B7DB2DD-B3C7-4C1A-A426-8F236562F181}" type="presParOf" srcId="{8FA5C9C1-9592-46F1-8DCE-EF9161CD68CD}" destId="{A3FE169D-BCD0-46D0-96F5-2AE3F58E83A5}" srcOrd="2" destOrd="0" presId="urn:microsoft.com/office/officeart/2005/8/layout/bList2"/>
    <dgm:cxn modelId="{6F39285F-4FF8-416A-B45C-E7CD7E65E442}" type="presParOf" srcId="{8FA5C9C1-9592-46F1-8DCE-EF9161CD68CD}" destId="{E05490B5-D5A1-443B-ADD6-A935CA620FE8}" srcOrd="3" destOrd="0" presId="urn:microsoft.com/office/officeart/2005/8/layout/b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14F128-8CAD-494B-BBBC-C2878F21D659}"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zh-CN" altLang="en-US"/>
        </a:p>
      </dgm:t>
    </dgm:pt>
    <dgm:pt modelId="{F9DE661B-ABD8-4EFC-8714-674593AE482B}">
      <dgm:prSet phldrT="[文本]"/>
      <dgm:spPr/>
      <dgm:t>
        <a:bodyPr/>
        <a:lstStyle/>
        <a:p>
          <a:r>
            <a:rPr lang="zh-CN" altLang="en-US" dirty="0" smtClean="0"/>
            <a:t>超出项目预算</a:t>
          </a:r>
          <a:endParaRPr lang="zh-CN" altLang="en-US" dirty="0"/>
        </a:p>
      </dgm:t>
    </dgm:pt>
    <dgm:pt modelId="{222C1E27-F352-4F5D-B799-C04F612B8EC8}" type="parTrans" cxnId="{100ED550-82EB-4C5F-A77E-CDA6B10CBFBA}">
      <dgm:prSet/>
      <dgm:spPr/>
      <dgm:t>
        <a:bodyPr/>
        <a:lstStyle/>
        <a:p>
          <a:endParaRPr lang="zh-CN" altLang="en-US"/>
        </a:p>
      </dgm:t>
    </dgm:pt>
    <dgm:pt modelId="{7D8820D6-9848-424A-AF52-8B7B55FDD73E}" type="sibTrans" cxnId="{100ED550-82EB-4C5F-A77E-CDA6B10CBFBA}">
      <dgm:prSet/>
      <dgm:spPr/>
      <dgm:t>
        <a:bodyPr/>
        <a:lstStyle/>
        <a:p>
          <a:endParaRPr lang="zh-CN" altLang="en-US"/>
        </a:p>
      </dgm:t>
    </dgm:pt>
    <dgm:pt modelId="{4886405A-57E6-4F7D-90FE-56064B378E82}">
      <dgm:prSet phldrT="[文本]"/>
      <dgm:spPr/>
      <dgm:t>
        <a:bodyPr/>
        <a:lstStyle/>
        <a:p>
          <a:r>
            <a:rPr lang="zh-CN" altLang="en-US" dirty="0" smtClean="0"/>
            <a:t>不允许</a:t>
          </a:r>
          <a:endParaRPr lang="zh-CN" altLang="en-US" dirty="0"/>
        </a:p>
      </dgm:t>
    </dgm:pt>
    <dgm:pt modelId="{23B8F1B1-7879-42AB-B553-F51739B119A0}" type="parTrans" cxnId="{F9A0B810-CE9C-4FD5-B886-D141762379DD}">
      <dgm:prSet/>
      <dgm:spPr/>
      <dgm:t>
        <a:bodyPr/>
        <a:lstStyle/>
        <a:p>
          <a:endParaRPr lang="zh-CN" altLang="en-US"/>
        </a:p>
      </dgm:t>
    </dgm:pt>
    <dgm:pt modelId="{9F58C982-B9AD-41A8-957F-E708C319BA55}" type="sibTrans" cxnId="{F9A0B810-CE9C-4FD5-B886-D141762379DD}">
      <dgm:prSet/>
      <dgm:spPr/>
      <dgm:t>
        <a:bodyPr/>
        <a:lstStyle/>
        <a:p>
          <a:endParaRPr lang="zh-CN" altLang="en-US"/>
        </a:p>
      </dgm:t>
    </dgm:pt>
    <dgm:pt modelId="{6A26BC29-46D0-4C18-9839-F960633EBDD7}">
      <dgm:prSet phldrT="[文本]"/>
      <dgm:spPr/>
      <dgm:t>
        <a:bodyPr/>
        <a:lstStyle/>
        <a:p>
          <a:r>
            <a:rPr lang="zh-CN" altLang="en-US" dirty="0" smtClean="0"/>
            <a:t>过度贴近项目预算</a:t>
          </a:r>
          <a:endParaRPr lang="zh-CN" altLang="en-US" dirty="0"/>
        </a:p>
      </dgm:t>
    </dgm:pt>
    <dgm:pt modelId="{6CEBBAB7-7ABE-48FC-AE9D-0B1518C0DAF0}" type="parTrans" cxnId="{2C6F7A2A-2D0B-4353-9897-87699FF41251}">
      <dgm:prSet/>
      <dgm:spPr/>
      <dgm:t>
        <a:bodyPr/>
        <a:lstStyle/>
        <a:p>
          <a:endParaRPr lang="zh-CN" altLang="en-US"/>
        </a:p>
      </dgm:t>
    </dgm:pt>
    <dgm:pt modelId="{11C1AFA2-6B12-493C-8748-A8E5D1F8D29C}" type="sibTrans" cxnId="{2C6F7A2A-2D0B-4353-9897-87699FF41251}">
      <dgm:prSet/>
      <dgm:spPr/>
      <dgm:t>
        <a:bodyPr/>
        <a:lstStyle/>
        <a:p>
          <a:endParaRPr lang="zh-CN" altLang="en-US"/>
        </a:p>
      </dgm:t>
    </dgm:pt>
    <dgm:pt modelId="{11904358-6FA1-4FCF-9F28-B2D2724EE35A}">
      <dgm:prSet phldrT="[文本]"/>
      <dgm:spPr/>
      <dgm:t>
        <a:bodyPr/>
        <a:lstStyle/>
        <a:p>
          <a:r>
            <a:rPr lang="zh-CN" altLang="en-US" dirty="0" smtClean="0"/>
            <a:t>投标人利润太低，降低投标意愿</a:t>
          </a:r>
          <a:endParaRPr lang="zh-CN" altLang="en-US" dirty="0"/>
        </a:p>
      </dgm:t>
    </dgm:pt>
    <dgm:pt modelId="{7B2755C8-2D9E-49A3-AD0D-F083C0DA7643}" type="parTrans" cxnId="{8B4C0009-B37A-450E-9BAD-E045F66E17C9}">
      <dgm:prSet/>
      <dgm:spPr/>
      <dgm:t>
        <a:bodyPr/>
        <a:lstStyle/>
        <a:p>
          <a:endParaRPr lang="zh-CN" altLang="en-US"/>
        </a:p>
      </dgm:t>
    </dgm:pt>
    <dgm:pt modelId="{9B22001C-4C20-49AD-B952-A6C30CC69895}" type="sibTrans" cxnId="{8B4C0009-B37A-450E-9BAD-E045F66E17C9}">
      <dgm:prSet/>
      <dgm:spPr/>
      <dgm:t>
        <a:bodyPr/>
        <a:lstStyle/>
        <a:p>
          <a:endParaRPr lang="zh-CN" altLang="en-US"/>
        </a:p>
      </dgm:t>
    </dgm:pt>
    <dgm:pt modelId="{D0D5BFDD-7D40-45FF-898C-E768719BC79E}">
      <dgm:prSet phldrT="[文本]"/>
      <dgm:spPr/>
      <dgm:t>
        <a:bodyPr/>
        <a:lstStyle/>
        <a:p>
          <a:r>
            <a:rPr lang="zh-CN" altLang="en-US" dirty="0" smtClean="0"/>
            <a:t>采购结果品质下降或流标</a:t>
          </a:r>
          <a:endParaRPr lang="zh-CN" altLang="en-US" dirty="0"/>
        </a:p>
      </dgm:t>
    </dgm:pt>
    <dgm:pt modelId="{6531FA60-F9DC-44AA-9C0B-947F80A1CEFE}" type="parTrans" cxnId="{49A6A383-958C-425A-BB68-E9075172A394}">
      <dgm:prSet/>
      <dgm:spPr/>
      <dgm:t>
        <a:bodyPr/>
        <a:lstStyle/>
        <a:p>
          <a:endParaRPr lang="zh-CN" altLang="en-US"/>
        </a:p>
      </dgm:t>
    </dgm:pt>
    <dgm:pt modelId="{9D489EF4-6CC8-46D4-8E53-F86DBC0809B8}" type="sibTrans" cxnId="{49A6A383-958C-425A-BB68-E9075172A394}">
      <dgm:prSet/>
      <dgm:spPr/>
      <dgm:t>
        <a:bodyPr/>
        <a:lstStyle/>
        <a:p>
          <a:endParaRPr lang="zh-CN" altLang="en-US"/>
        </a:p>
      </dgm:t>
    </dgm:pt>
    <dgm:pt modelId="{FA271207-7EAB-47C8-810D-727A683349DA}">
      <dgm:prSet phldrT="[文本]"/>
      <dgm:spPr/>
      <dgm:t>
        <a:bodyPr/>
        <a:lstStyle/>
        <a:p>
          <a:r>
            <a:rPr lang="zh-CN" altLang="en-US" dirty="0" smtClean="0"/>
            <a:t>过度低于项目预算</a:t>
          </a:r>
          <a:endParaRPr lang="zh-CN" altLang="en-US" dirty="0"/>
        </a:p>
      </dgm:t>
    </dgm:pt>
    <dgm:pt modelId="{5B9EED48-DD9A-48F8-8621-0534565F93B4}" type="parTrans" cxnId="{D89A3D7F-C6E4-478F-92F5-819AA1099912}">
      <dgm:prSet/>
      <dgm:spPr/>
      <dgm:t>
        <a:bodyPr/>
        <a:lstStyle/>
        <a:p>
          <a:endParaRPr lang="zh-CN" altLang="en-US"/>
        </a:p>
      </dgm:t>
    </dgm:pt>
    <dgm:pt modelId="{A6114DD7-94DF-43B3-B7AE-0B4466D1E914}" type="sibTrans" cxnId="{D89A3D7F-C6E4-478F-92F5-819AA1099912}">
      <dgm:prSet/>
      <dgm:spPr/>
      <dgm:t>
        <a:bodyPr/>
        <a:lstStyle/>
        <a:p>
          <a:endParaRPr lang="zh-CN" altLang="en-US"/>
        </a:p>
      </dgm:t>
    </dgm:pt>
    <dgm:pt modelId="{D09052A6-95F4-4FE8-8C07-6F0A544366DD}">
      <dgm:prSet phldrT="[文本]"/>
      <dgm:spPr/>
      <dgm:t>
        <a:bodyPr/>
        <a:lstStyle/>
        <a:p>
          <a:r>
            <a:rPr lang="zh-CN" altLang="en-US" dirty="0" smtClean="0"/>
            <a:t>竞争充分</a:t>
          </a:r>
          <a:endParaRPr lang="zh-CN" altLang="en-US" dirty="0"/>
        </a:p>
      </dgm:t>
    </dgm:pt>
    <dgm:pt modelId="{C6ECA3E1-4886-4B80-9F60-386538891F93}" type="parTrans" cxnId="{41259338-0D95-494F-BFC1-F6F9FE975C70}">
      <dgm:prSet/>
      <dgm:spPr/>
      <dgm:t>
        <a:bodyPr/>
        <a:lstStyle/>
        <a:p>
          <a:endParaRPr lang="zh-CN" altLang="en-US"/>
        </a:p>
      </dgm:t>
    </dgm:pt>
    <dgm:pt modelId="{6A51592B-44AF-4E24-8908-B92267661789}" type="sibTrans" cxnId="{41259338-0D95-494F-BFC1-F6F9FE975C70}">
      <dgm:prSet/>
      <dgm:spPr/>
      <dgm:t>
        <a:bodyPr/>
        <a:lstStyle/>
        <a:p>
          <a:endParaRPr lang="zh-CN" altLang="en-US"/>
        </a:p>
      </dgm:t>
    </dgm:pt>
    <dgm:pt modelId="{A9BBD736-AFB6-41BF-934A-5A773685C8CB}">
      <dgm:prSet phldrT="[文本]"/>
      <dgm:spPr/>
      <dgm:t>
        <a:bodyPr/>
        <a:lstStyle/>
        <a:p>
          <a:r>
            <a:rPr lang="zh-CN" altLang="en-US" dirty="0" smtClean="0"/>
            <a:t>产生大量资金结余</a:t>
          </a:r>
          <a:endParaRPr lang="zh-CN" altLang="en-US" dirty="0"/>
        </a:p>
      </dgm:t>
    </dgm:pt>
    <dgm:pt modelId="{59E441E8-4F77-4E25-977E-6BEA3DCB7AA6}" type="parTrans" cxnId="{6FC51F15-E699-40FF-B520-73BB4E73E14A}">
      <dgm:prSet/>
      <dgm:spPr/>
      <dgm:t>
        <a:bodyPr/>
        <a:lstStyle/>
        <a:p>
          <a:endParaRPr lang="zh-CN" altLang="en-US"/>
        </a:p>
      </dgm:t>
    </dgm:pt>
    <dgm:pt modelId="{4E6ABC73-74D7-4B0E-8829-7E6D74C6AFB6}" type="sibTrans" cxnId="{6FC51F15-E699-40FF-B520-73BB4E73E14A}">
      <dgm:prSet/>
      <dgm:spPr/>
      <dgm:t>
        <a:bodyPr/>
        <a:lstStyle/>
        <a:p>
          <a:endParaRPr lang="zh-CN" altLang="en-US"/>
        </a:p>
      </dgm:t>
    </dgm:pt>
    <dgm:pt modelId="{F6872A7C-F37C-4441-B66B-D214ED4F8C49}" type="pres">
      <dgm:prSet presAssocID="{DB14F128-8CAD-494B-BBBC-C2878F21D659}" presName="Name0" presStyleCnt="0">
        <dgm:presLayoutVars>
          <dgm:chPref val="3"/>
          <dgm:dir/>
          <dgm:animLvl val="lvl"/>
          <dgm:resizeHandles/>
        </dgm:presLayoutVars>
      </dgm:prSet>
      <dgm:spPr/>
      <dgm:t>
        <a:bodyPr/>
        <a:lstStyle/>
        <a:p>
          <a:endParaRPr lang="zh-CN" altLang="en-US"/>
        </a:p>
      </dgm:t>
    </dgm:pt>
    <dgm:pt modelId="{0AE1E123-8B8E-43D8-BCB5-9B5D4A8AB6D5}" type="pres">
      <dgm:prSet presAssocID="{F9DE661B-ABD8-4EFC-8714-674593AE482B}" presName="horFlow" presStyleCnt="0"/>
      <dgm:spPr/>
    </dgm:pt>
    <dgm:pt modelId="{296FD493-4342-413D-9DE3-7B42F30CE3C7}" type="pres">
      <dgm:prSet presAssocID="{F9DE661B-ABD8-4EFC-8714-674593AE482B}" presName="bigChev" presStyleLbl="node1" presStyleIdx="0" presStyleCnt="3"/>
      <dgm:spPr/>
      <dgm:t>
        <a:bodyPr/>
        <a:lstStyle/>
        <a:p>
          <a:endParaRPr lang="zh-CN" altLang="en-US"/>
        </a:p>
      </dgm:t>
    </dgm:pt>
    <dgm:pt modelId="{E29CD912-EA59-4F32-BB69-0FC92FA4D550}" type="pres">
      <dgm:prSet presAssocID="{23B8F1B1-7879-42AB-B553-F51739B119A0}" presName="parTrans" presStyleCnt="0"/>
      <dgm:spPr/>
    </dgm:pt>
    <dgm:pt modelId="{B4ED1822-0174-460E-BCD5-155FDEE01605}" type="pres">
      <dgm:prSet presAssocID="{4886405A-57E6-4F7D-90FE-56064B378E82}" presName="node" presStyleLbl="alignAccFollowNode1" presStyleIdx="0" presStyleCnt="5">
        <dgm:presLayoutVars>
          <dgm:bulletEnabled val="1"/>
        </dgm:presLayoutVars>
      </dgm:prSet>
      <dgm:spPr/>
      <dgm:t>
        <a:bodyPr/>
        <a:lstStyle/>
        <a:p>
          <a:endParaRPr lang="zh-CN" altLang="en-US"/>
        </a:p>
      </dgm:t>
    </dgm:pt>
    <dgm:pt modelId="{0A047728-9D27-478E-A5E0-481A5F6E05ED}" type="pres">
      <dgm:prSet presAssocID="{F9DE661B-ABD8-4EFC-8714-674593AE482B}" presName="vSp" presStyleCnt="0"/>
      <dgm:spPr/>
    </dgm:pt>
    <dgm:pt modelId="{AABBA6A2-B291-4782-A0DA-80232F9872E0}" type="pres">
      <dgm:prSet presAssocID="{6A26BC29-46D0-4C18-9839-F960633EBDD7}" presName="horFlow" presStyleCnt="0"/>
      <dgm:spPr/>
    </dgm:pt>
    <dgm:pt modelId="{B6D11F4D-8F12-4BF9-98B1-A5439E8793DD}" type="pres">
      <dgm:prSet presAssocID="{6A26BC29-46D0-4C18-9839-F960633EBDD7}" presName="bigChev" presStyleLbl="node1" presStyleIdx="1" presStyleCnt="3"/>
      <dgm:spPr/>
      <dgm:t>
        <a:bodyPr/>
        <a:lstStyle/>
        <a:p>
          <a:endParaRPr lang="zh-CN" altLang="en-US"/>
        </a:p>
      </dgm:t>
    </dgm:pt>
    <dgm:pt modelId="{30E98064-9221-46FC-949D-EDEF46F1FB9C}" type="pres">
      <dgm:prSet presAssocID="{7B2755C8-2D9E-49A3-AD0D-F083C0DA7643}" presName="parTrans" presStyleCnt="0"/>
      <dgm:spPr/>
    </dgm:pt>
    <dgm:pt modelId="{2DE76F6B-0DF2-4B09-8159-ADCEDDB7632E}" type="pres">
      <dgm:prSet presAssocID="{11904358-6FA1-4FCF-9F28-B2D2724EE35A}" presName="node" presStyleLbl="alignAccFollowNode1" presStyleIdx="1" presStyleCnt="5">
        <dgm:presLayoutVars>
          <dgm:bulletEnabled val="1"/>
        </dgm:presLayoutVars>
      </dgm:prSet>
      <dgm:spPr/>
      <dgm:t>
        <a:bodyPr/>
        <a:lstStyle/>
        <a:p>
          <a:endParaRPr lang="zh-CN" altLang="en-US"/>
        </a:p>
      </dgm:t>
    </dgm:pt>
    <dgm:pt modelId="{40430C2F-D17A-4BC9-8BEE-3B3714DFD802}" type="pres">
      <dgm:prSet presAssocID="{9B22001C-4C20-49AD-B952-A6C30CC69895}" presName="sibTrans" presStyleCnt="0"/>
      <dgm:spPr/>
    </dgm:pt>
    <dgm:pt modelId="{2E19059A-6E8F-454F-94C5-E8FE0E492BE8}" type="pres">
      <dgm:prSet presAssocID="{D0D5BFDD-7D40-45FF-898C-E768719BC79E}" presName="node" presStyleLbl="alignAccFollowNode1" presStyleIdx="2" presStyleCnt="5">
        <dgm:presLayoutVars>
          <dgm:bulletEnabled val="1"/>
        </dgm:presLayoutVars>
      </dgm:prSet>
      <dgm:spPr/>
      <dgm:t>
        <a:bodyPr/>
        <a:lstStyle/>
        <a:p>
          <a:endParaRPr lang="zh-CN" altLang="en-US"/>
        </a:p>
      </dgm:t>
    </dgm:pt>
    <dgm:pt modelId="{05291C76-F5D1-4773-90C9-8DCC6A543C5C}" type="pres">
      <dgm:prSet presAssocID="{6A26BC29-46D0-4C18-9839-F960633EBDD7}" presName="vSp" presStyleCnt="0"/>
      <dgm:spPr/>
    </dgm:pt>
    <dgm:pt modelId="{3B458DCF-297E-44A1-A8E9-15160E32FCB7}" type="pres">
      <dgm:prSet presAssocID="{FA271207-7EAB-47C8-810D-727A683349DA}" presName="horFlow" presStyleCnt="0"/>
      <dgm:spPr/>
    </dgm:pt>
    <dgm:pt modelId="{C7CFEBCB-E9DB-4AA0-9C68-A683FB466A1D}" type="pres">
      <dgm:prSet presAssocID="{FA271207-7EAB-47C8-810D-727A683349DA}" presName="bigChev" presStyleLbl="node1" presStyleIdx="2" presStyleCnt="3"/>
      <dgm:spPr/>
      <dgm:t>
        <a:bodyPr/>
        <a:lstStyle/>
        <a:p>
          <a:endParaRPr lang="zh-CN" altLang="en-US"/>
        </a:p>
      </dgm:t>
    </dgm:pt>
    <dgm:pt modelId="{2A253EDA-5E7D-4CF2-B51C-FE5C388CB20A}" type="pres">
      <dgm:prSet presAssocID="{C6ECA3E1-4886-4B80-9F60-386538891F93}" presName="parTrans" presStyleCnt="0"/>
      <dgm:spPr/>
    </dgm:pt>
    <dgm:pt modelId="{D52A42D3-28FD-42DC-B2C2-75F03EB25357}" type="pres">
      <dgm:prSet presAssocID="{D09052A6-95F4-4FE8-8C07-6F0A544366DD}" presName="node" presStyleLbl="alignAccFollowNode1" presStyleIdx="3" presStyleCnt="5">
        <dgm:presLayoutVars>
          <dgm:bulletEnabled val="1"/>
        </dgm:presLayoutVars>
      </dgm:prSet>
      <dgm:spPr/>
      <dgm:t>
        <a:bodyPr/>
        <a:lstStyle/>
        <a:p>
          <a:endParaRPr lang="zh-CN" altLang="en-US"/>
        </a:p>
      </dgm:t>
    </dgm:pt>
    <dgm:pt modelId="{7914A70E-26AE-414C-9569-AE9FA2D816AF}" type="pres">
      <dgm:prSet presAssocID="{6A51592B-44AF-4E24-8908-B92267661789}" presName="sibTrans" presStyleCnt="0"/>
      <dgm:spPr/>
    </dgm:pt>
    <dgm:pt modelId="{30552179-98E0-4EBB-8F76-3A3B3EEF4EB1}" type="pres">
      <dgm:prSet presAssocID="{A9BBD736-AFB6-41BF-934A-5A773685C8CB}" presName="node" presStyleLbl="alignAccFollowNode1" presStyleIdx="4" presStyleCnt="5">
        <dgm:presLayoutVars>
          <dgm:bulletEnabled val="1"/>
        </dgm:presLayoutVars>
      </dgm:prSet>
      <dgm:spPr/>
      <dgm:t>
        <a:bodyPr/>
        <a:lstStyle/>
        <a:p>
          <a:endParaRPr lang="zh-CN" altLang="en-US"/>
        </a:p>
      </dgm:t>
    </dgm:pt>
  </dgm:ptLst>
  <dgm:cxnLst>
    <dgm:cxn modelId="{490D8BF2-24CC-4519-8AD5-1396E3B22BE1}" type="presOf" srcId="{D0D5BFDD-7D40-45FF-898C-E768719BC79E}" destId="{2E19059A-6E8F-454F-94C5-E8FE0E492BE8}" srcOrd="0" destOrd="0" presId="urn:microsoft.com/office/officeart/2005/8/layout/lProcess3"/>
    <dgm:cxn modelId="{83A94D28-7ED4-46BC-AB6B-C882CD052C48}" type="presOf" srcId="{6A26BC29-46D0-4C18-9839-F960633EBDD7}" destId="{B6D11F4D-8F12-4BF9-98B1-A5439E8793DD}" srcOrd="0" destOrd="0" presId="urn:microsoft.com/office/officeart/2005/8/layout/lProcess3"/>
    <dgm:cxn modelId="{DB2CDBF3-96E3-438D-A217-C1841FBBEDF3}" type="presOf" srcId="{D09052A6-95F4-4FE8-8C07-6F0A544366DD}" destId="{D52A42D3-28FD-42DC-B2C2-75F03EB25357}" srcOrd="0" destOrd="0" presId="urn:microsoft.com/office/officeart/2005/8/layout/lProcess3"/>
    <dgm:cxn modelId="{6F6010C7-30A2-4246-BCE6-41C7E751932F}" type="presOf" srcId="{4886405A-57E6-4F7D-90FE-56064B378E82}" destId="{B4ED1822-0174-460E-BCD5-155FDEE01605}" srcOrd="0" destOrd="0" presId="urn:microsoft.com/office/officeart/2005/8/layout/lProcess3"/>
    <dgm:cxn modelId="{100ED550-82EB-4C5F-A77E-CDA6B10CBFBA}" srcId="{DB14F128-8CAD-494B-BBBC-C2878F21D659}" destId="{F9DE661B-ABD8-4EFC-8714-674593AE482B}" srcOrd="0" destOrd="0" parTransId="{222C1E27-F352-4F5D-B799-C04F612B8EC8}" sibTransId="{7D8820D6-9848-424A-AF52-8B7B55FDD73E}"/>
    <dgm:cxn modelId="{49A6A383-958C-425A-BB68-E9075172A394}" srcId="{6A26BC29-46D0-4C18-9839-F960633EBDD7}" destId="{D0D5BFDD-7D40-45FF-898C-E768719BC79E}" srcOrd="1" destOrd="0" parTransId="{6531FA60-F9DC-44AA-9C0B-947F80A1CEFE}" sibTransId="{9D489EF4-6CC8-46D4-8E53-F86DBC0809B8}"/>
    <dgm:cxn modelId="{B87099FD-65BB-4BA6-AE7D-A220387DBC8C}" type="presOf" srcId="{A9BBD736-AFB6-41BF-934A-5A773685C8CB}" destId="{30552179-98E0-4EBB-8F76-3A3B3EEF4EB1}" srcOrd="0" destOrd="0" presId="urn:microsoft.com/office/officeart/2005/8/layout/lProcess3"/>
    <dgm:cxn modelId="{6C8A8C6B-0882-477B-A242-3362B3DAC3FF}" type="presOf" srcId="{11904358-6FA1-4FCF-9F28-B2D2724EE35A}" destId="{2DE76F6B-0DF2-4B09-8159-ADCEDDB7632E}" srcOrd="0" destOrd="0" presId="urn:microsoft.com/office/officeart/2005/8/layout/lProcess3"/>
    <dgm:cxn modelId="{96E7D56C-3143-427B-8347-95B703090D2F}" type="presOf" srcId="{F9DE661B-ABD8-4EFC-8714-674593AE482B}" destId="{296FD493-4342-413D-9DE3-7B42F30CE3C7}" srcOrd="0" destOrd="0" presId="urn:microsoft.com/office/officeart/2005/8/layout/lProcess3"/>
    <dgm:cxn modelId="{CA8A7B31-9A8C-4E24-913F-465F0747AC6B}" type="presOf" srcId="{DB14F128-8CAD-494B-BBBC-C2878F21D659}" destId="{F6872A7C-F37C-4441-B66B-D214ED4F8C49}" srcOrd="0" destOrd="0" presId="urn:microsoft.com/office/officeart/2005/8/layout/lProcess3"/>
    <dgm:cxn modelId="{2C6F7A2A-2D0B-4353-9897-87699FF41251}" srcId="{DB14F128-8CAD-494B-BBBC-C2878F21D659}" destId="{6A26BC29-46D0-4C18-9839-F960633EBDD7}" srcOrd="1" destOrd="0" parTransId="{6CEBBAB7-7ABE-48FC-AE9D-0B1518C0DAF0}" sibTransId="{11C1AFA2-6B12-493C-8748-A8E5D1F8D29C}"/>
    <dgm:cxn modelId="{F9A0B810-CE9C-4FD5-B886-D141762379DD}" srcId="{F9DE661B-ABD8-4EFC-8714-674593AE482B}" destId="{4886405A-57E6-4F7D-90FE-56064B378E82}" srcOrd="0" destOrd="0" parTransId="{23B8F1B1-7879-42AB-B553-F51739B119A0}" sibTransId="{9F58C982-B9AD-41A8-957F-E708C319BA55}"/>
    <dgm:cxn modelId="{8B4C0009-B37A-450E-9BAD-E045F66E17C9}" srcId="{6A26BC29-46D0-4C18-9839-F960633EBDD7}" destId="{11904358-6FA1-4FCF-9F28-B2D2724EE35A}" srcOrd="0" destOrd="0" parTransId="{7B2755C8-2D9E-49A3-AD0D-F083C0DA7643}" sibTransId="{9B22001C-4C20-49AD-B952-A6C30CC69895}"/>
    <dgm:cxn modelId="{C87D603D-490A-47B5-8FA0-36F4566C8220}" type="presOf" srcId="{FA271207-7EAB-47C8-810D-727A683349DA}" destId="{C7CFEBCB-E9DB-4AA0-9C68-A683FB466A1D}" srcOrd="0" destOrd="0" presId="urn:microsoft.com/office/officeart/2005/8/layout/lProcess3"/>
    <dgm:cxn modelId="{41259338-0D95-494F-BFC1-F6F9FE975C70}" srcId="{FA271207-7EAB-47C8-810D-727A683349DA}" destId="{D09052A6-95F4-4FE8-8C07-6F0A544366DD}" srcOrd="0" destOrd="0" parTransId="{C6ECA3E1-4886-4B80-9F60-386538891F93}" sibTransId="{6A51592B-44AF-4E24-8908-B92267661789}"/>
    <dgm:cxn modelId="{D89A3D7F-C6E4-478F-92F5-819AA1099912}" srcId="{DB14F128-8CAD-494B-BBBC-C2878F21D659}" destId="{FA271207-7EAB-47C8-810D-727A683349DA}" srcOrd="2" destOrd="0" parTransId="{5B9EED48-DD9A-48F8-8621-0534565F93B4}" sibTransId="{A6114DD7-94DF-43B3-B7AE-0B4466D1E914}"/>
    <dgm:cxn modelId="{6FC51F15-E699-40FF-B520-73BB4E73E14A}" srcId="{FA271207-7EAB-47C8-810D-727A683349DA}" destId="{A9BBD736-AFB6-41BF-934A-5A773685C8CB}" srcOrd="1" destOrd="0" parTransId="{59E441E8-4F77-4E25-977E-6BEA3DCB7AA6}" sibTransId="{4E6ABC73-74D7-4B0E-8829-7E6D74C6AFB6}"/>
    <dgm:cxn modelId="{48437424-4214-4C53-AB46-8D40F776923C}" type="presParOf" srcId="{F6872A7C-F37C-4441-B66B-D214ED4F8C49}" destId="{0AE1E123-8B8E-43D8-BCB5-9B5D4A8AB6D5}" srcOrd="0" destOrd="0" presId="urn:microsoft.com/office/officeart/2005/8/layout/lProcess3"/>
    <dgm:cxn modelId="{7498A4DF-C049-4924-8679-00509B0DEFBB}" type="presParOf" srcId="{0AE1E123-8B8E-43D8-BCB5-9B5D4A8AB6D5}" destId="{296FD493-4342-413D-9DE3-7B42F30CE3C7}" srcOrd="0" destOrd="0" presId="urn:microsoft.com/office/officeart/2005/8/layout/lProcess3"/>
    <dgm:cxn modelId="{3C914A87-39D0-4D6D-981F-D0BA492D4E0A}" type="presParOf" srcId="{0AE1E123-8B8E-43D8-BCB5-9B5D4A8AB6D5}" destId="{E29CD912-EA59-4F32-BB69-0FC92FA4D550}" srcOrd="1" destOrd="0" presId="urn:microsoft.com/office/officeart/2005/8/layout/lProcess3"/>
    <dgm:cxn modelId="{7302BDD6-13FB-4339-8CE2-CA8BFDF5E60A}" type="presParOf" srcId="{0AE1E123-8B8E-43D8-BCB5-9B5D4A8AB6D5}" destId="{B4ED1822-0174-460E-BCD5-155FDEE01605}" srcOrd="2" destOrd="0" presId="urn:microsoft.com/office/officeart/2005/8/layout/lProcess3"/>
    <dgm:cxn modelId="{2081F512-82C1-463F-93D9-B36DD92D6EB4}" type="presParOf" srcId="{F6872A7C-F37C-4441-B66B-D214ED4F8C49}" destId="{0A047728-9D27-478E-A5E0-481A5F6E05ED}" srcOrd="1" destOrd="0" presId="urn:microsoft.com/office/officeart/2005/8/layout/lProcess3"/>
    <dgm:cxn modelId="{4846E97A-CD87-44BF-AAA8-AA8B1399B5CD}" type="presParOf" srcId="{F6872A7C-F37C-4441-B66B-D214ED4F8C49}" destId="{AABBA6A2-B291-4782-A0DA-80232F9872E0}" srcOrd="2" destOrd="0" presId="urn:microsoft.com/office/officeart/2005/8/layout/lProcess3"/>
    <dgm:cxn modelId="{2A770ED0-EE63-43A3-AB11-42B5C0478873}" type="presParOf" srcId="{AABBA6A2-B291-4782-A0DA-80232F9872E0}" destId="{B6D11F4D-8F12-4BF9-98B1-A5439E8793DD}" srcOrd="0" destOrd="0" presId="urn:microsoft.com/office/officeart/2005/8/layout/lProcess3"/>
    <dgm:cxn modelId="{CE84ED6D-1F10-4915-8ED3-A6471B3B7779}" type="presParOf" srcId="{AABBA6A2-B291-4782-A0DA-80232F9872E0}" destId="{30E98064-9221-46FC-949D-EDEF46F1FB9C}" srcOrd="1" destOrd="0" presId="urn:microsoft.com/office/officeart/2005/8/layout/lProcess3"/>
    <dgm:cxn modelId="{58B281BA-3407-4A48-AF45-3F14E0207CC6}" type="presParOf" srcId="{AABBA6A2-B291-4782-A0DA-80232F9872E0}" destId="{2DE76F6B-0DF2-4B09-8159-ADCEDDB7632E}" srcOrd="2" destOrd="0" presId="urn:microsoft.com/office/officeart/2005/8/layout/lProcess3"/>
    <dgm:cxn modelId="{33AB55E6-CB01-4F27-8839-0037E36E6AB5}" type="presParOf" srcId="{AABBA6A2-B291-4782-A0DA-80232F9872E0}" destId="{40430C2F-D17A-4BC9-8BEE-3B3714DFD802}" srcOrd="3" destOrd="0" presId="urn:microsoft.com/office/officeart/2005/8/layout/lProcess3"/>
    <dgm:cxn modelId="{21EEA47A-0C20-4DE1-97D1-F05529A84F05}" type="presParOf" srcId="{AABBA6A2-B291-4782-A0DA-80232F9872E0}" destId="{2E19059A-6E8F-454F-94C5-E8FE0E492BE8}" srcOrd="4" destOrd="0" presId="urn:microsoft.com/office/officeart/2005/8/layout/lProcess3"/>
    <dgm:cxn modelId="{F1B92961-109F-41DE-B714-AF50D307972D}" type="presParOf" srcId="{F6872A7C-F37C-4441-B66B-D214ED4F8C49}" destId="{05291C76-F5D1-4773-90C9-8DCC6A543C5C}" srcOrd="3" destOrd="0" presId="urn:microsoft.com/office/officeart/2005/8/layout/lProcess3"/>
    <dgm:cxn modelId="{64866D5F-FB97-47C4-9C13-F5C60960BA98}" type="presParOf" srcId="{F6872A7C-F37C-4441-B66B-D214ED4F8C49}" destId="{3B458DCF-297E-44A1-A8E9-15160E32FCB7}" srcOrd="4" destOrd="0" presId="urn:microsoft.com/office/officeart/2005/8/layout/lProcess3"/>
    <dgm:cxn modelId="{7AAD0B18-F85F-4B45-9FD7-C1C54DFD57B0}" type="presParOf" srcId="{3B458DCF-297E-44A1-A8E9-15160E32FCB7}" destId="{C7CFEBCB-E9DB-4AA0-9C68-A683FB466A1D}" srcOrd="0" destOrd="0" presId="urn:microsoft.com/office/officeart/2005/8/layout/lProcess3"/>
    <dgm:cxn modelId="{FE9BD14D-C5BB-4C83-B0AC-13C9DACF4789}" type="presParOf" srcId="{3B458DCF-297E-44A1-A8E9-15160E32FCB7}" destId="{2A253EDA-5E7D-4CF2-B51C-FE5C388CB20A}" srcOrd="1" destOrd="0" presId="urn:microsoft.com/office/officeart/2005/8/layout/lProcess3"/>
    <dgm:cxn modelId="{8E0B1B22-63EB-41E0-BD46-C654D8B8BE27}" type="presParOf" srcId="{3B458DCF-297E-44A1-A8E9-15160E32FCB7}" destId="{D52A42D3-28FD-42DC-B2C2-75F03EB25357}" srcOrd="2" destOrd="0" presId="urn:microsoft.com/office/officeart/2005/8/layout/lProcess3"/>
    <dgm:cxn modelId="{D0835A36-97FF-46D3-9131-F5AC89B5A6EF}" type="presParOf" srcId="{3B458DCF-297E-44A1-A8E9-15160E32FCB7}" destId="{7914A70E-26AE-414C-9569-AE9FA2D816AF}" srcOrd="3" destOrd="0" presId="urn:microsoft.com/office/officeart/2005/8/layout/lProcess3"/>
    <dgm:cxn modelId="{82498387-E546-41FA-A639-56BAF244513A}" type="presParOf" srcId="{3B458DCF-297E-44A1-A8E9-15160E32FCB7}" destId="{30552179-98E0-4EBB-8F76-3A3B3EEF4EB1}" srcOrd="4"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AF91702-4EEF-4E6E-A926-1EF8AE7B935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5400744A-1F11-4321-82BD-8200A4785AC6}">
      <dgm:prSet phldrT="[文本]" custT="1"/>
      <dgm:spPr/>
      <dgm:t>
        <a:bodyPr/>
        <a:lstStyle/>
        <a:p>
          <a:r>
            <a:rPr lang="zh-CN" altLang="en-US" sz="3200" b="1" dirty="0" smtClean="0"/>
            <a:t>合法合规</a:t>
          </a:r>
          <a:endParaRPr lang="zh-CN" altLang="en-US" sz="3200" b="1" dirty="0"/>
        </a:p>
      </dgm:t>
    </dgm:pt>
    <dgm:pt modelId="{6DEB5533-B91F-459C-9B98-7FD60510B3BC}" type="parTrans" cxnId="{96F2E6C9-3295-4F20-AB3C-09206570BB00}">
      <dgm:prSet/>
      <dgm:spPr/>
      <dgm:t>
        <a:bodyPr/>
        <a:lstStyle/>
        <a:p>
          <a:endParaRPr lang="zh-CN" altLang="en-US"/>
        </a:p>
      </dgm:t>
    </dgm:pt>
    <dgm:pt modelId="{8504CACC-A8E4-4E3A-A6CD-66AE47DDDD28}" type="sibTrans" cxnId="{96F2E6C9-3295-4F20-AB3C-09206570BB00}">
      <dgm:prSet/>
      <dgm:spPr/>
      <dgm:t>
        <a:bodyPr/>
        <a:lstStyle/>
        <a:p>
          <a:endParaRPr lang="zh-CN" altLang="en-US"/>
        </a:p>
      </dgm:t>
    </dgm:pt>
    <dgm:pt modelId="{F589AAEE-B443-4D16-BD08-A36E7A9158AF}">
      <dgm:prSet phldrT="[文本]" custT="1"/>
      <dgm:spPr/>
      <dgm:t>
        <a:bodyPr/>
        <a:lstStyle/>
        <a:p>
          <a:r>
            <a:rPr lang="zh-CN" altLang="en-US" sz="3200" b="1" dirty="0" smtClean="0"/>
            <a:t>完整明确</a:t>
          </a:r>
          <a:endParaRPr lang="zh-CN" altLang="en-US" sz="3200" b="1" dirty="0"/>
        </a:p>
      </dgm:t>
    </dgm:pt>
    <dgm:pt modelId="{B311B4A4-4F6A-4C6A-8F02-55DB19660CAB}" type="parTrans" cxnId="{7A7B6C77-048F-4A6B-8001-0EDD91CFC902}">
      <dgm:prSet/>
      <dgm:spPr/>
      <dgm:t>
        <a:bodyPr/>
        <a:lstStyle/>
        <a:p>
          <a:endParaRPr lang="zh-CN" altLang="en-US"/>
        </a:p>
      </dgm:t>
    </dgm:pt>
    <dgm:pt modelId="{E7E0F622-8FDC-45E2-AE15-98EA7AFA39A8}" type="sibTrans" cxnId="{7A7B6C77-048F-4A6B-8001-0EDD91CFC902}">
      <dgm:prSet/>
      <dgm:spPr/>
      <dgm:t>
        <a:bodyPr/>
        <a:lstStyle/>
        <a:p>
          <a:endParaRPr lang="zh-CN" altLang="en-US"/>
        </a:p>
      </dgm:t>
    </dgm:pt>
    <dgm:pt modelId="{9D8E398C-96D5-4E4F-A959-AE23944627DB}">
      <dgm:prSet phldrT="[文本]" custT="1"/>
      <dgm:spPr/>
      <dgm:t>
        <a:bodyPr/>
        <a:lstStyle/>
        <a:p>
          <a:r>
            <a:rPr lang="zh-CN" altLang="en-US" sz="3200" b="1" dirty="0" smtClean="0"/>
            <a:t>意见征集</a:t>
          </a:r>
          <a:endParaRPr lang="zh-CN" altLang="en-US" sz="3200" b="1" dirty="0"/>
        </a:p>
      </dgm:t>
    </dgm:pt>
    <dgm:pt modelId="{9FC75943-F66C-4C4E-B3A0-06BA55BE1358}" type="parTrans" cxnId="{EA379677-EB20-4FA6-B55C-5ABA22F319B2}">
      <dgm:prSet/>
      <dgm:spPr/>
      <dgm:t>
        <a:bodyPr/>
        <a:lstStyle/>
        <a:p>
          <a:endParaRPr lang="zh-CN" altLang="en-US"/>
        </a:p>
      </dgm:t>
    </dgm:pt>
    <dgm:pt modelId="{8632B5A0-961F-4620-8564-D96DE3C9A6C5}" type="sibTrans" cxnId="{EA379677-EB20-4FA6-B55C-5ABA22F319B2}">
      <dgm:prSet/>
      <dgm:spPr/>
      <dgm:t>
        <a:bodyPr/>
        <a:lstStyle/>
        <a:p>
          <a:endParaRPr lang="zh-CN" altLang="en-US"/>
        </a:p>
      </dgm:t>
    </dgm:pt>
    <dgm:pt modelId="{B007F86E-FE80-4578-BB63-2B5DF1351B4E}" type="pres">
      <dgm:prSet presAssocID="{3AF91702-4EEF-4E6E-A926-1EF8AE7B935A}" presName="linear" presStyleCnt="0">
        <dgm:presLayoutVars>
          <dgm:dir/>
          <dgm:animLvl val="lvl"/>
          <dgm:resizeHandles val="exact"/>
        </dgm:presLayoutVars>
      </dgm:prSet>
      <dgm:spPr/>
      <dgm:t>
        <a:bodyPr/>
        <a:lstStyle/>
        <a:p>
          <a:endParaRPr lang="zh-CN" altLang="en-US"/>
        </a:p>
      </dgm:t>
    </dgm:pt>
    <dgm:pt modelId="{92F171F7-7C25-47B7-B83A-E0918EC46CB1}" type="pres">
      <dgm:prSet presAssocID="{5400744A-1F11-4321-82BD-8200A4785AC6}" presName="parentLin" presStyleCnt="0"/>
      <dgm:spPr/>
    </dgm:pt>
    <dgm:pt modelId="{4D2FD9A6-51DE-465E-B53A-0473B6FF52D3}" type="pres">
      <dgm:prSet presAssocID="{5400744A-1F11-4321-82BD-8200A4785AC6}" presName="parentLeftMargin" presStyleLbl="node1" presStyleIdx="0" presStyleCnt="3"/>
      <dgm:spPr/>
      <dgm:t>
        <a:bodyPr/>
        <a:lstStyle/>
        <a:p>
          <a:endParaRPr lang="zh-CN" altLang="en-US"/>
        </a:p>
      </dgm:t>
    </dgm:pt>
    <dgm:pt modelId="{C6383B15-7001-4EC7-9188-FB16E6E5CD24}" type="pres">
      <dgm:prSet presAssocID="{5400744A-1F11-4321-82BD-8200A4785AC6}" presName="parentText" presStyleLbl="node1" presStyleIdx="0" presStyleCnt="3">
        <dgm:presLayoutVars>
          <dgm:chMax val="0"/>
          <dgm:bulletEnabled val="1"/>
        </dgm:presLayoutVars>
      </dgm:prSet>
      <dgm:spPr/>
      <dgm:t>
        <a:bodyPr/>
        <a:lstStyle/>
        <a:p>
          <a:endParaRPr lang="zh-CN" altLang="en-US"/>
        </a:p>
      </dgm:t>
    </dgm:pt>
    <dgm:pt modelId="{6678D90B-5B01-4FDD-8C47-83B637AB6131}" type="pres">
      <dgm:prSet presAssocID="{5400744A-1F11-4321-82BD-8200A4785AC6}" presName="negativeSpace" presStyleCnt="0"/>
      <dgm:spPr/>
    </dgm:pt>
    <dgm:pt modelId="{D5D2894D-5003-428B-BD57-9F169A32F8F2}" type="pres">
      <dgm:prSet presAssocID="{5400744A-1F11-4321-82BD-8200A4785AC6}" presName="childText" presStyleLbl="conFgAcc1" presStyleIdx="0" presStyleCnt="3">
        <dgm:presLayoutVars>
          <dgm:bulletEnabled val="1"/>
        </dgm:presLayoutVars>
      </dgm:prSet>
      <dgm:spPr/>
    </dgm:pt>
    <dgm:pt modelId="{21033FC8-CEF7-474A-B3FC-B748C9AF2657}" type="pres">
      <dgm:prSet presAssocID="{8504CACC-A8E4-4E3A-A6CD-66AE47DDDD28}" presName="spaceBetweenRectangles" presStyleCnt="0"/>
      <dgm:spPr/>
    </dgm:pt>
    <dgm:pt modelId="{73226847-4128-48E7-A42E-BF909031A8CE}" type="pres">
      <dgm:prSet presAssocID="{F589AAEE-B443-4D16-BD08-A36E7A9158AF}" presName="parentLin" presStyleCnt="0"/>
      <dgm:spPr/>
    </dgm:pt>
    <dgm:pt modelId="{CC237185-8167-4B88-97BD-1000E027FA2B}" type="pres">
      <dgm:prSet presAssocID="{F589AAEE-B443-4D16-BD08-A36E7A9158AF}" presName="parentLeftMargin" presStyleLbl="node1" presStyleIdx="0" presStyleCnt="3"/>
      <dgm:spPr/>
      <dgm:t>
        <a:bodyPr/>
        <a:lstStyle/>
        <a:p>
          <a:endParaRPr lang="zh-CN" altLang="en-US"/>
        </a:p>
      </dgm:t>
    </dgm:pt>
    <dgm:pt modelId="{8FBD1E42-24EF-4134-9D44-41C714B063F3}" type="pres">
      <dgm:prSet presAssocID="{F589AAEE-B443-4D16-BD08-A36E7A9158AF}" presName="parentText" presStyleLbl="node1" presStyleIdx="1" presStyleCnt="3">
        <dgm:presLayoutVars>
          <dgm:chMax val="0"/>
          <dgm:bulletEnabled val="1"/>
        </dgm:presLayoutVars>
      </dgm:prSet>
      <dgm:spPr/>
      <dgm:t>
        <a:bodyPr/>
        <a:lstStyle/>
        <a:p>
          <a:endParaRPr lang="zh-CN" altLang="en-US"/>
        </a:p>
      </dgm:t>
    </dgm:pt>
    <dgm:pt modelId="{23F16D75-3A2E-4EBA-8EC5-AF145CD0C6FA}" type="pres">
      <dgm:prSet presAssocID="{F589AAEE-B443-4D16-BD08-A36E7A9158AF}" presName="negativeSpace" presStyleCnt="0"/>
      <dgm:spPr/>
    </dgm:pt>
    <dgm:pt modelId="{1E75CBD1-CE3A-40AE-8A09-1BA3DD1220FF}" type="pres">
      <dgm:prSet presAssocID="{F589AAEE-B443-4D16-BD08-A36E7A9158AF}" presName="childText" presStyleLbl="conFgAcc1" presStyleIdx="1" presStyleCnt="3">
        <dgm:presLayoutVars>
          <dgm:bulletEnabled val="1"/>
        </dgm:presLayoutVars>
      </dgm:prSet>
      <dgm:spPr/>
    </dgm:pt>
    <dgm:pt modelId="{BFCD90AE-48DB-475E-9994-761022D96F31}" type="pres">
      <dgm:prSet presAssocID="{E7E0F622-8FDC-45E2-AE15-98EA7AFA39A8}" presName="spaceBetweenRectangles" presStyleCnt="0"/>
      <dgm:spPr/>
    </dgm:pt>
    <dgm:pt modelId="{41DC2874-22CF-4D18-AF07-D873CB85028B}" type="pres">
      <dgm:prSet presAssocID="{9D8E398C-96D5-4E4F-A959-AE23944627DB}" presName="parentLin" presStyleCnt="0"/>
      <dgm:spPr/>
    </dgm:pt>
    <dgm:pt modelId="{15E3061A-ABDE-47C9-8797-004AD57C8057}" type="pres">
      <dgm:prSet presAssocID="{9D8E398C-96D5-4E4F-A959-AE23944627DB}" presName="parentLeftMargin" presStyleLbl="node1" presStyleIdx="1" presStyleCnt="3"/>
      <dgm:spPr/>
      <dgm:t>
        <a:bodyPr/>
        <a:lstStyle/>
        <a:p>
          <a:endParaRPr lang="zh-CN" altLang="en-US"/>
        </a:p>
      </dgm:t>
    </dgm:pt>
    <dgm:pt modelId="{CF0B35D7-76F4-4A33-B5FF-5D4EC07B70B4}" type="pres">
      <dgm:prSet presAssocID="{9D8E398C-96D5-4E4F-A959-AE23944627DB}" presName="parentText" presStyleLbl="node1" presStyleIdx="2" presStyleCnt="3">
        <dgm:presLayoutVars>
          <dgm:chMax val="0"/>
          <dgm:bulletEnabled val="1"/>
        </dgm:presLayoutVars>
      </dgm:prSet>
      <dgm:spPr/>
      <dgm:t>
        <a:bodyPr/>
        <a:lstStyle/>
        <a:p>
          <a:endParaRPr lang="zh-CN" altLang="en-US"/>
        </a:p>
      </dgm:t>
    </dgm:pt>
    <dgm:pt modelId="{869D30E0-CF52-4766-BD80-8AD324C99554}" type="pres">
      <dgm:prSet presAssocID="{9D8E398C-96D5-4E4F-A959-AE23944627DB}" presName="negativeSpace" presStyleCnt="0"/>
      <dgm:spPr/>
    </dgm:pt>
    <dgm:pt modelId="{86EB0977-E048-44A3-BED3-346270902A4C}" type="pres">
      <dgm:prSet presAssocID="{9D8E398C-96D5-4E4F-A959-AE23944627DB}" presName="childText" presStyleLbl="conFgAcc1" presStyleIdx="2" presStyleCnt="3">
        <dgm:presLayoutVars>
          <dgm:bulletEnabled val="1"/>
        </dgm:presLayoutVars>
      </dgm:prSet>
      <dgm:spPr/>
    </dgm:pt>
  </dgm:ptLst>
  <dgm:cxnLst>
    <dgm:cxn modelId="{68A1CA15-0E24-4C11-8782-D0D0F76F4C0B}" type="presOf" srcId="{F589AAEE-B443-4D16-BD08-A36E7A9158AF}" destId="{CC237185-8167-4B88-97BD-1000E027FA2B}" srcOrd="0" destOrd="0" presId="urn:microsoft.com/office/officeart/2005/8/layout/list1"/>
    <dgm:cxn modelId="{96460C24-9809-4A6D-BD02-DCFD145121FB}" type="presOf" srcId="{9D8E398C-96D5-4E4F-A959-AE23944627DB}" destId="{CF0B35D7-76F4-4A33-B5FF-5D4EC07B70B4}" srcOrd="1" destOrd="0" presId="urn:microsoft.com/office/officeart/2005/8/layout/list1"/>
    <dgm:cxn modelId="{42E10440-29D4-474B-97A7-C1A92E147BDA}" type="presOf" srcId="{9D8E398C-96D5-4E4F-A959-AE23944627DB}" destId="{15E3061A-ABDE-47C9-8797-004AD57C8057}" srcOrd="0" destOrd="0" presId="urn:microsoft.com/office/officeart/2005/8/layout/list1"/>
    <dgm:cxn modelId="{6CB16C33-6F06-4502-B9BC-81807FC7F8A6}" type="presOf" srcId="{F589AAEE-B443-4D16-BD08-A36E7A9158AF}" destId="{8FBD1E42-24EF-4134-9D44-41C714B063F3}" srcOrd="1" destOrd="0" presId="urn:microsoft.com/office/officeart/2005/8/layout/list1"/>
    <dgm:cxn modelId="{96F2E6C9-3295-4F20-AB3C-09206570BB00}" srcId="{3AF91702-4EEF-4E6E-A926-1EF8AE7B935A}" destId="{5400744A-1F11-4321-82BD-8200A4785AC6}" srcOrd="0" destOrd="0" parTransId="{6DEB5533-B91F-459C-9B98-7FD60510B3BC}" sibTransId="{8504CACC-A8E4-4E3A-A6CD-66AE47DDDD28}"/>
    <dgm:cxn modelId="{4FC44BBD-4F5E-452D-8237-900DD24C5CD0}" type="presOf" srcId="{3AF91702-4EEF-4E6E-A926-1EF8AE7B935A}" destId="{B007F86E-FE80-4578-BB63-2B5DF1351B4E}" srcOrd="0" destOrd="0" presId="urn:microsoft.com/office/officeart/2005/8/layout/list1"/>
    <dgm:cxn modelId="{7A7B6C77-048F-4A6B-8001-0EDD91CFC902}" srcId="{3AF91702-4EEF-4E6E-A926-1EF8AE7B935A}" destId="{F589AAEE-B443-4D16-BD08-A36E7A9158AF}" srcOrd="1" destOrd="0" parTransId="{B311B4A4-4F6A-4C6A-8F02-55DB19660CAB}" sibTransId="{E7E0F622-8FDC-45E2-AE15-98EA7AFA39A8}"/>
    <dgm:cxn modelId="{8FB789B1-B47C-4B42-AA17-C581FF6D2476}" type="presOf" srcId="{5400744A-1F11-4321-82BD-8200A4785AC6}" destId="{4D2FD9A6-51DE-465E-B53A-0473B6FF52D3}" srcOrd="0" destOrd="0" presId="urn:microsoft.com/office/officeart/2005/8/layout/list1"/>
    <dgm:cxn modelId="{B6139C67-B8BD-4244-A36D-00B8BD93199B}" type="presOf" srcId="{5400744A-1F11-4321-82BD-8200A4785AC6}" destId="{C6383B15-7001-4EC7-9188-FB16E6E5CD24}" srcOrd="1" destOrd="0" presId="urn:microsoft.com/office/officeart/2005/8/layout/list1"/>
    <dgm:cxn modelId="{EA379677-EB20-4FA6-B55C-5ABA22F319B2}" srcId="{3AF91702-4EEF-4E6E-A926-1EF8AE7B935A}" destId="{9D8E398C-96D5-4E4F-A959-AE23944627DB}" srcOrd="2" destOrd="0" parTransId="{9FC75943-F66C-4C4E-B3A0-06BA55BE1358}" sibTransId="{8632B5A0-961F-4620-8564-D96DE3C9A6C5}"/>
    <dgm:cxn modelId="{AC7A3D2D-14DC-4DF2-A30B-4FF7970E0C79}" type="presParOf" srcId="{B007F86E-FE80-4578-BB63-2B5DF1351B4E}" destId="{92F171F7-7C25-47B7-B83A-E0918EC46CB1}" srcOrd="0" destOrd="0" presId="urn:microsoft.com/office/officeart/2005/8/layout/list1"/>
    <dgm:cxn modelId="{BDBF2286-B854-4B1B-903B-A9E70D7A0BF8}" type="presParOf" srcId="{92F171F7-7C25-47B7-B83A-E0918EC46CB1}" destId="{4D2FD9A6-51DE-465E-B53A-0473B6FF52D3}" srcOrd="0" destOrd="0" presId="urn:microsoft.com/office/officeart/2005/8/layout/list1"/>
    <dgm:cxn modelId="{E744D88C-9AFB-4D1A-9D58-E94B5412B565}" type="presParOf" srcId="{92F171F7-7C25-47B7-B83A-E0918EC46CB1}" destId="{C6383B15-7001-4EC7-9188-FB16E6E5CD24}" srcOrd="1" destOrd="0" presId="urn:microsoft.com/office/officeart/2005/8/layout/list1"/>
    <dgm:cxn modelId="{F26AF6B7-B693-4A34-A41D-BE4E8240290D}" type="presParOf" srcId="{B007F86E-FE80-4578-BB63-2B5DF1351B4E}" destId="{6678D90B-5B01-4FDD-8C47-83B637AB6131}" srcOrd="1" destOrd="0" presId="urn:microsoft.com/office/officeart/2005/8/layout/list1"/>
    <dgm:cxn modelId="{F998FAC7-EEFF-4AC8-8F32-4FF08D4BE088}" type="presParOf" srcId="{B007F86E-FE80-4578-BB63-2B5DF1351B4E}" destId="{D5D2894D-5003-428B-BD57-9F169A32F8F2}" srcOrd="2" destOrd="0" presId="urn:microsoft.com/office/officeart/2005/8/layout/list1"/>
    <dgm:cxn modelId="{40278AD1-4DCC-402A-B7E4-02B61A5DABBB}" type="presParOf" srcId="{B007F86E-FE80-4578-BB63-2B5DF1351B4E}" destId="{21033FC8-CEF7-474A-B3FC-B748C9AF2657}" srcOrd="3" destOrd="0" presId="urn:microsoft.com/office/officeart/2005/8/layout/list1"/>
    <dgm:cxn modelId="{808B6168-31A4-431F-87F9-63A113B0403C}" type="presParOf" srcId="{B007F86E-FE80-4578-BB63-2B5DF1351B4E}" destId="{73226847-4128-48E7-A42E-BF909031A8CE}" srcOrd="4" destOrd="0" presId="urn:microsoft.com/office/officeart/2005/8/layout/list1"/>
    <dgm:cxn modelId="{23EC0FB7-57DF-43E3-A703-D2535285F303}" type="presParOf" srcId="{73226847-4128-48E7-A42E-BF909031A8CE}" destId="{CC237185-8167-4B88-97BD-1000E027FA2B}" srcOrd="0" destOrd="0" presId="urn:microsoft.com/office/officeart/2005/8/layout/list1"/>
    <dgm:cxn modelId="{BF3ECF32-69E9-4079-89D1-F697B85C6CEF}" type="presParOf" srcId="{73226847-4128-48E7-A42E-BF909031A8CE}" destId="{8FBD1E42-24EF-4134-9D44-41C714B063F3}" srcOrd="1" destOrd="0" presId="urn:microsoft.com/office/officeart/2005/8/layout/list1"/>
    <dgm:cxn modelId="{558F1A19-ADC6-42C1-BBDA-507C2EB9226E}" type="presParOf" srcId="{B007F86E-FE80-4578-BB63-2B5DF1351B4E}" destId="{23F16D75-3A2E-4EBA-8EC5-AF145CD0C6FA}" srcOrd="5" destOrd="0" presId="urn:microsoft.com/office/officeart/2005/8/layout/list1"/>
    <dgm:cxn modelId="{11420483-3292-464C-9995-D114823D17E7}" type="presParOf" srcId="{B007F86E-FE80-4578-BB63-2B5DF1351B4E}" destId="{1E75CBD1-CE3A-40AE-8A09-1BA3DD1220FF}" srcOrd="6" destOrd="0" presId="urn:microsoft.com/office/officeart/2005/8/layout/list1"/>
    <dgm:cxn modelId="{1BDAC41B-DC54-4DA2-9350-48BF78B10A25}" type="presParOf" srcId="{B007F86E-FE80-4578-BB63-2B5DF1351B4E}" destId="{BFCD90AE-48DB-475E-9994-761022D96F31}" srcOrd="7" destOrd="0" presId="urn:microsoft.com/office/officeart/2005/8/layout/list1"/>
    <dgm:cxn modelId="{0AE3AE75-0C9C-484D-B6BE-92C7DA223238}" type="presParOf" srcId="{B007F86E-FE80-4578-BB63-2B5DF1351B4E}" destId="{41DC2874-22CF-4D18-AF07-D873CB85028B}" srcOrd="8" destOrd="0" presId="urn:microsoft.com/office/officeart/2005/8/layout/list1"/>
    <dgm:cxn modelId="{7B919A9D-E4ED-4A52-A3EA-2368721A6758}" type="presParOf" srcId="{41DC2874-22CF-4D18-AF07-D873CB85028B}" destId="{15E3061A-ABDE-47C9-8797-004AD57C8057}" srcOrd="0" destOrd="0" presId="urn:microsoft.com/office/officeart/2005/8/layout/list1"/>
    <dgm:cxn modelId="{C5A780D5-5EA0-47F4-9EE3-FB56EB7DF7D7}" type="presParOf" srcId="{41DC2874-22CF-4D18-AF07-D873CB85028B}" destId="{CF0B35D7-76F4-4A33-B5FF-5D4EC07B70B4}" srcOrd="1" destOrd="0" presId="urn:microsoft.com/office/officeart/2005/8/layout/list1"/>
    <dgm:cxn modelId="{8038A6D9-C7E2-4193-A409-5BEF9729FFAC}" type="presParOf" srcId="{B007F86E-FE80-4578-BB63-2B5DF1351B4E}" destId="{869D30E0-CF52-4766-BD80-8AD324C99554}" srcOrd="9" destOrd="0" presId="urn:microsoft.com/office/officeart/2005/8/layout/list1"/>
    <dgm:cxn modelId="{BDF9FC11-9E1F-4E6B-B59C-4B0BC67E7CFF}" type="presParOf" srcId="{B007F86E-FE80-4578-BB63-2B5DF1351B4E}" destId="{86EB0977-E048-44A3-BED3-346270902A4C}" srcOrd="10"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0668CB-DF42-4DAB-B2D9-B5390E66599E}" type="doc">
      <dgm:prSet loTypeId="urn:microsoft.com/office/officeart/2005/8/layout/vList3" loCatId="list" qsTypeId="urn:microsoft.com/office/officeart/2005/8/quickstyle/simple1" qsCatId="simple" csTypeId="urn:microsoft.com/office/officeart/2005/8/colors/accent1_2" csCatId="accent1" phldr="1"/>
      <dgm:spPr/>
    </dgm:pt>
    <dgm:pt modelId="{26C0181E-AD37-4BBA-9716-C290EB3F4FB1}">
      <dgm:prSet phldrT="[文本]"/>
      <dgm:spPr/>
      <dgm:t>
        <a:bodyPr/>
        <a:lstStyle/>
        <a:p>
          <a:r>
            <a:rPr lang="en-US" altLang="zh-CN" dirty="0" smtClean="0"/>
            <a:t>1</a:t>
          </a:r>
          <a:r>
            <a:rPr lang="zh-CN" altLang="en-US" dirty="0" smtClean="0"/>
            <a:t>、合法合规</a:t>
          </a:r>
          <a:endParaRPr lang="zh-CN" altLang="en-US" dirty="0"/>
        </a:p>
      </dgm:t>
    </dgm:pt>
    <dgm:pt modelId="{44712960-8167-4EFF-88FF-754D2B5A159E}" type="parTrans" cxnId="{BDF9DAE1-0F75-4C56-B9A2-30E24B2A966D}">
      <dgm:prSet/>
      <dgm:spPr/>
      <dgm:t>
        <a:bodyPr/>
        <a:lstStyle/>
        <a:p>
          <a:endParaRPr lang="zh-CN" altLang="en-US"/>
        </a:p>
      </dgm:t>
    </dgm:pt>
    <dgm:pt modelId="{D4CC8B4B-12A0-4276-BFC3-A874C232F429}" type="sibTrans" cxnId="{BDF9DAE1-0F75-4C56-B9A2-30E24B2A966D}">
      <dgm:prSet/>
      <dgm:spPr/>
      <dgm:t>
        <a:bodyPr/>
        <a:lstStyle/>
        <a:p>
          <a:endParaRPr lang="zh-CN" altLang="en-US"/>
        </a:p>
      </dgm:t>
    </dgm:pt>
    <dgm:pt modelId="{6BF00D36-716B-4FC0-9BA3-79399CF1F6A6}">
      <dgm:prSet phldrT="[文本]"/>
      <dgm:spPr/>
      <dgm:t>
        <a:bodyPr/>
        <a:lstStyle/>
        <a:p>
          <a:r>
            <a:rPr lang="en-US" altLang="zh-CN" dirty="0" smtClean="0"/>
            <a:t>2</a:t>
          </a:r>
          <a:r>
            <a:rPr lang="zh-CN" altLang="en-US" dirty="0" smtClean="0"/>
            <a:t>、全面准确</a:t>
          </a:r>
          <a:endParaRPr lang="zh-CN" altLang="en-US" dirty="0"/>
        </a:p>
      </dgm:t>
    </dgm:pt>
    <dgm:pt modelId="{85F297BC-779E-41E1-967B-F32CF2701286}" type="parTrans" cxnId="{5EF9AD97-3861-41E6-8335-E092534C7675}">
      <dgm:prSet/>
      <dgm:spPr/>
      <dgm:t>
        <a:bodyPr/>
        <a:lstStyle/>
        <a:p>
          <a:endParaRPr lang="zh-CN" altLang="en-US"/>
        </a:p>
      </dgm:t>
    </dgm:pt>
    <dgm:pt modelId="{D553147E-2EB4-4DF7-BEA2-E84A32CEEF0C}" type="sibTrans" cxnId="{5EF9AD97-3861-41E6-8335-E092534C7675}">
      <dgm:prSet/>
      <dgm:spPr/>
      <dgm:t>
        <a:bodyPr/>
        <a:lstStyle/>
        <a:p>
          <a:endParaRPr lang="zh-CN" altLang="en-US"/>
        </a:p>
      </dgm:t>
    </dgm:pt>
    <dgm:pt modelId="{B213C822-F211-4FC6-B8EA-F7FF41AED209}">
      <dgm:prSet phldrT="[文本]"/>
      <dgm:spPr/>
      <dgm:t>
        <a:bodyPr/>
        <a:lstStyle/>
        <a:p>
          <a:r>
            <a:rPr lang="en-US" altLang="zh-CN" dirty="0" smtClean="0"/>
            <a:t>3</a:t>
          </a:r>
          <a:r>
            <a:rPr lang="zh-CN" altLang="en-US" dirty="0" smtClean="0"/>
            <a:t>、</a:t>
          </a:r>
          <a:r>
            <a:rPr lang="zh-CN" dirty="0" smtClean="0"/>
            <a:t>合理分配</a:t>
          </a:r>
          <a:r>
            <a:rPr lang="zh-CN" altLang="en-US" dirty="0" smtClean="0"/>
            <a:t>、</a:t>
          </a:r>
          <a:r>
            <a:rPr lang="zh-CN" dirty="0" smtClean="0"/>
            <a:t>客观评分分值</a:t>
          </a:r>
          <a:endParaRPr lang="zh-CN" altLang="en-US" dirty="0"/>
        </a:p>
      </dgm:t>
    </dgm:pt>
    <dgm:pt modelId="{7C901A9B-1375-4C6B-8ED7-F5524B9A944F}" type="parTrans" cxnId="{E351B4C1-7368-4A75-945B-402F313B1C06}">
      <dgm:prSet/>
      <dgm:spPr/>
      <dgm:t>
        <a:bodyPr/>
        <a:lstStyle/>
        <a:p>
          <a:endParaRPr lang="zh-CN" altLang="en-US"/>
        </a:p>
      </dgm:t>
    </dgm:pt>
    <dgm:pt modelId="{C913F1BA-EC72-4009-8DE9-337F5E5B0AE7}" type="sibTrans" cxnId="{E351B4C1-7368-4A75-945B-402F313B1C06}">
      <dgm:prSet/>
      <dgm:spPr/>
      <dgm:t>
        <a:bodyPr/>
        <a:lstStyle/>
        <a:p>
          <a:endParaRPr lang="zh-CN" altLang="en-US"/>
        </a:p>
      </dgm:t>
    </dgm:pt>
    <dgm:pt modelId="{9CEF7072-8312-46A0-9924-607F07F84BE9}" type="pres">
      <dgm:prSet presAssocID="{D00668CB-DF42-4DAB-B2D9-B5390E66599E}" presName="linearFlow" presStyleCnt="0">
        <dgm:presLayoutVars>
          <dgm:dir/>
          <dgm:resizeHandles val="exact"/>
        </dgm:presLayoutVars>
      </dgm:prSet>
      <dgm:spPr/>
    </dgm:pt>
    <dgm:pt modelId="{44DD32DF-A1D7-4EA8-BDBC-6ADC41E5845C}" type="pres">
      <dgm:prSet presAssocID="{26C0181E-AD37-4BBA-9716-C290EB3F4FB1}" presName="composite" presStyleCnt="0"/>
      <dgm:spPr/>
    </dgm:pt>
    <dgm:pt modelId="{FFAA0C2B-70BE-4484-B83F-BCBCB5329F50}" type="pres">
      <dgm:prSet presAssocID="{26C0181E-AD37-4BBA-9716-C290EB3F4FB1}" presName="imgShp" presStyleLbl="fgImgPlace1" presStyleIdx="0" presStyleCnt="3"/>
      <dgm:spPr/>
    </dgm:pt>
    <dgm:pt modelId="{F6E047EC-D253-4AF0-A89C-B4906AC896E4}" type="pres">
      <dgm:prSet presAssocID="{26C0181E-AD37-4BBA-9716-C290EB3F4FB1}" presName="txShp" presStyleLbl="node1" presStyleIdx="0" presStyleCnt="3">
        <dgm:presLayoutVars>
          <dgm:bulletEnabled val="1"/>
        </dgm:presLayoutVars>
      </dgm:prSet>
      <dgm:spPr/>
      <dgm:t>
        <a:bodyPr/>
        <a:lstStyle/>
        <a:p>
          <a:endParaRPr lang="zh-CN" altLang="en-US"/>
        </a:p>
      </dgm:t>
    </dgm:pt>
    <dgm:pt modelId="{1D331232-41CA-4D12-842C-83BED9D9F2B0}" type="pres">
      <dgm:prSet presAssocID="{D4CC8B4B-12A0-4276-BFC3-A874C232F429}" presName="spacing" presStyleCnt="0"/>
      <dgm:spPr/>
    </dgm:pt>
    <dgm:pt modelId="{B5E05529-E4B9-4CBE-ACFC-9DB6110BB92F}" type="pres">
      <dgm:prSet presAssocID="{6BF00D36-716B-4FC0-9BA3-79399CF1F6A6}" presName="composite" presStyleCnt="0"/>
      <dgm:spPr/>
    </dgm:pt>
    <dgm:pt modelId="{1C09CD2F-2C0D-4402-BE6D-6033F3307D33}" type="pres">
      <dgm:prSet presAssocID="{6BF00D36-716B-4FC0-9BA3-79399CF1F6A6}" presName="imgShp" presStyleLbl="fgImgPlace1" presStyleIdx="1" presStyleCnt="3"/>
      <dgm:spPr/>
    </dgm:pt>
    <dgm:pt modelId="{D1A2C716-126C-46D3-89F2-198005F6B19C}" type="pres">
      <dgm:prSet presAssocID="{6BF00D36-716B-4FC0-9BA3-79399CF1F6A6}" presName="txShp" presStyleLbl="node1" presStyleIdx="1" presStyleCnt="3">
        <dgm:presLayoutVars>
          <dgm:bulletEnabled val="1"/>
        </dgm:presLayoutVars>
      </dgm:prSet>
      <dgm:spPr/>
      <dgm:t>
        <a:bodyPr/>
        <a:lstStyle/>
        <a:p>
          <a:endParaRPr lang="zh-CN" altLang="en-US"/>
        </a:p>
      </dgm:t>
    </dgm:pt>
    <dgm:pt modelId="{5C039DC0-138C-4EFA-9B74-D87B09686F4E}" type="pres">
      <dgm:prSet presAssocID="{D553147E-2EB4-4DF7-BEA2-E84A32CEEF0C}" presName="spacing" presStyleCnt="0"/>
      <dgm:spPr/>
    </dgm:pt>
    <dgm:pt modelId="{330ED4AB-F46D-43A7-AE36-2A65EBAEE47E}" type="pres">
      <dgm:prSet presAssocID="{B213C822-F211-4FC6-B8EA-F7FF41AED209}" presName="composite" presStyleCnt="0"/>
      <dgm:spPr/>
    </dgm:pt>
    <dgm:pt modelId="{B3191B0F-B64F-478E-97AA-A81F844C7D82}" type="pres">
      <dgm:prSet presAssocID="{B213C822-F211-4FC6-B8EA-F7FF41AED209}" presName="imgShp" presStyleLbl="fgImgPlace1" presStyleIdx="2" presStyleCnt="3"/>
      <dgm:spPr/>
    </dgm:pt>
    <dgm:pt modelId="{2C119788-5E0D-47B0-A1F6-EFC80B69D5FD}" type="pres">
      <dgm:prSet presAssocID="{B213C822-F211-4FC6-B8EA-F7FF41AED209}" presName="txShp" presStyleLbl="node1" presStyleIdx="2" presStyleCnt="3">
        <dgm:presLayoutVars>
          <dgm:bulletEnabled val="1"/>
        </dgm:presLayoutVars>
      </dgm:prSet>
      <dgm:spPr/>
      <dgm:t>
        <a:bodyPr/>
        <a:lstStyle/>
        <a:p>
          <a:endParaRPr lang="zh-CN" altLang="en-US"/>
        </a:p>
      </dgm:t>
    </dgm:pt>
  </dgm:ptLst>
  <dgm:cxnLst>
    <dgm:cxn modelId="{1F34ABB7-3845-4068-896F-724557F31DE2}" type="presOf" srcId="{26C0181E-AD37-4BBA-9716-C290EB3F4FB1}" destId="{F6E047EC-D253-4AF0-A89C-B4906AC896E4}" srcOrd="0" destOrd="0" presId="urn:microsoft.com/office/officeart/2005/8/layout/vList3"/>
    <dgm:cxn modelId="{E351B4C1-7368-4A75-945B-402F313B1C06}" srcId="{D00668CB-DF42-4DAB-B2D9-B5390E66599E}" destId="{B213C822-F211-4FC6-B8EA-F7FF41AED209}" srcOrd="2" destOrd="0" parTransId="{7C901A9B-1375-4C6B-8ED7-F5524B9A944F}" sibTransId="{C913F1BA-EC72-4009-8DE9-337F5E5B0AE7}"/>
    <dgm:cxn modelId="{AC0482AF-C2D2-4E86-9929-81A0EE265DA4}" type="presOf" srcId="{B213C822-F211-4FC6-B8EA-F7FF41AED209}" destId="{2C119788-5E0D-47B0-A1F6-EFC80B69D5FD}" srcOrd="0" destOrd="0" presId="urn:microsoft.com/office/officeart/2005/8/layout/vList3"/>
    <dgm:cxn modelId="{296247DE-9520-48CB-9A1E-39F96C739465}" type="presOf" srcId="{D00668CB-DF42-4DAB-B2D9-B5390E66599E}" destId="{9CEF7072-8312-46A0-9924-607F07F84BE9}" srcOrd="0" destOrd="0" presId="urn:microsoft.com/office/officeart/2005/8/layout/vList3"/>
    <dgm:cxn modelId="{BDF9DAE1-0F75-4C56-B9A2-30E24B2A966D}" srcId="{D00668CB-DF42-4DAB-B2D9-B5390E66599E}" destId="{26C0181E-AD37-4BBA-9716-C290EB3F4FB1}" srcOrd="0" destOrd="0" parTransId="{44712960-8167-4EFF-88FF-754D2B5A159E}" sibTransId="{D4CC8B4B-12A0-4276-BFC3-A874C232F429}"/>
    <dgm:cxn modelId="{70041934-9586-4024-BB75-873569B47C0B}" type="presOf" srcId="{6BF00D36-716B-4FC0-9BA3-79399CF1F6A6}" destId="{D1A2C716-126C-46D3-89F2-198005F6B19C}" srcOrd="0" destOrd="0" presId="urn:microsoft.com/office/officeart/2005/8/layout/vList3"/>
    <dgm:cxn modelId="{5EF9AD97-3861-41E6-8335-E092534C7675}" srcId="{D00668CB-DF42-4DAB-B2D9-B5390E66599E}" destId="{6BF00D36-716B-4FC0-9BA3-79399CF1F6A6}" srcOrd="1" destOrd="0" parTransId="{85F297BC-779E-41E1-967B-F32CF2701286}" sibTransId="{D553147E-2EB4-4DF7-BEA2-E84A32CEEF0C}"/>
    <dgm:cxn modelId="{1892194E-186F-4D3B-990E-88057704FEDD}" type="presParOf" srcId="{9CEF7072-8312-46A0-9924-607F07F84BE9}" destId="{44DD32DF-A1D7-4EA8-BDBC-6ADC41E5845C}" srcOrd="0" destOrd="0" presId="urn:microsoft.com/office/officeart/2005/8/layout/vList3"/>
    <dgm:cxn modelId="{F17529E2-CDAD-43A2-B439-9C9E70803FC6}" type="presParOf" srcId="{44DD32DF-A1D7-4EA8-BDBC-6ADC41E5845C}" destId="{FFAA0C2B-70BE-4484-B83F-BCBCB5329F50}" srcOrd="0" destOrd="0" presId="urn:microsoft.com/office/officeart/2005/8/layout/vList3"/>
    <dgm:cxn modelId="{22F252A1-51F0-43AD-938F-F9347165BF37}" type="presParOf" srcId="{44DD32DF-A1D7-4EA8-BDBC-6ADC41E5845C}" destId="{F6E047EC-D253-4AF0-A89C-B4906AC896E4}" srcOrd="1" destOrd="0" presId="urn:microsoft.com/office/officeart/2005/8/layout/vList3"/>
    <dgm:cxn modelId="{151A5E31-82A5-4C4C-82A2-669D47A90F94}" type="presParOf" srcId="{9CEF7072-8312-46A0-9924-607F07F84BE9}" destId="{1D331232-41CA-4D12-842C-83BED9D9F2B0}" srcOrd="1" destOrd="0" presId="urn:microsoft.com/office/officeart/2005/8/layout/vList3"/>
    <dgm:cxn modelId="{672D5211-BBA3-42AA-84AF-C6D5E44EB466}" type="presParOf" srcId="{9CEF7072-8312-46A0-9924-607F07F84BE9}" destId="{B5E05529-E4B9-4CBE-ACFC-9DB6110BB92F}" srcOrd="2" destOrd="0" presId="urn:microsoft.com/office/officeart/2005/8/layout/vList3"/>
    <dgm:cxn modelId="{91734F94-A071-4569-8BC6-1B7B1F2B1CD3}" type="presParOf" srcId="{B5E05529-E4B9-4CBE-ACFC-9DB6110BB92F}" destId="{1C09CD2F-2C0D-4402-BE6D-6033F3307D33}" srcOrd="0" destOrd="0" presId="urn:microsoft.com/office/officeart/2005/8/layout/vList3"/>
    <dgm:cxn modelId="{BD7D99BA-3C0A-4210-BD40-35047B8AD22B}" type="presParOf" srcId="{B5E05529-E4B9-4CBE-ACFC-9DB6110BB92F}" destId="{D1A2C716-126C-46D3-89F2-198005F6B19C}" srcOrd="1" destOrd="0" presId="urn:microsoft.com/office/officeart/2005/8/layout/vList3"/>
    <dgm:cxn modelId="{F8BB2F13-C650-4033-96A8-A1F778D79358}" type="presParOf" srcId="{9CEF7072-8312-46A0-9924-607F07F84BE9}" destId="{5C039DC0-138C-4EFA-9B74-D87B09686F4E}" srcOrd="3" destOrd="0" presId="urn:microsoft.com/office/officeart/2005/8/layout/vList3"/>
    <dgm:cxn modelId="{C3FF690C-309A-4598-B5FB-7C75D8964825}" type="presParOf" srcId="{9CEF7072-8312-46A0-9924-607F07F84BE9}" destId="{330ED4AB-F46D-43A7-AE36-2A65EBAEE47E}" srcOrd="4" destOrd="0" presId="urn:microsoft.com/office/officeart/2005/8/layout/vList3"/>
    <dgm:cxn modelId="{EC7321CA-C765-4AAC-8D3F-4E6CE0FCE1A8}" type="presParOf" srcId="{330ED4AB-F46D-43A7-AE36-2A65EBAEE47E}" destId="{B3191B0F-B64F-478E-97AA-A81F844C7D82}" srcOrd="0" destOrd="0" presId="urn:microsoft.com/office/officeart/2005/8/layout/vList3"/>
    <dgm:cxn modelId="{7AA0B9DB-87FD-46F4-9A3F-A08C764D6218}" type="presParOf" srcId="{330ED4AB-F46D-43A7-AE36-2A65EBAEE47E}" destId="{2C119788-5E0D-47B0-A1F6-EFC80B69D5FD}" srcOrd="1" destOrd="0" presId="urn:microsoft.com/office/officeart/2005/8/layout/vLis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7A89A56-17CB-4AA8-B145-6BC3ED1946E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E0F1FDAA-4812-4644-A787-91C226CE85CD}">
      <dgm:prSet phldrT="[文本]"/>
      <dgm:spPr/>
      <dgm:t>
        <a:bodyPr/>
        <a:lstStyle/>
        <a:p>
          <a:r>
            <a:rPr lang="zh-CN" b="1" dirty="0" smtClean="0"/>
            <a:t>国务院</a:t>
          </a:r>
          <a:r>
            <a:rPr lang="en-US" b="1" dirty="0" smtClean="0"/>
            <a:t>658</a:t>
          </a:r>
          <a:r>
            <a:rPr lang="zh-CN" b="1" dirty="0" smtClean="0"/>
            <a:t>号令《政府采购法实施条例</a:t>
          </a:r>
          <a:r>
            <a:rPr lang="zh-CN" dirty="0" smtClean="0"/>
            <a:t>》</a:t>
          </a:r>
          <a:endParaRPr lang="zh-CN" altLang="en-US" dirty="0"/>
        </a:p>
      </dgm:t>
    </dgm:pt>
    <dgm:pt modelId="{C604FC57-DFA3-40D8-A147-49803F9E5D53}" type="parTrans" cxnId="{1E2A0555-2724-4487-B89B-AC6E4A45CC03}">
      <dgm:prSet/>
      <dgm:spPr/>
      <dgm:t>
        <a:bodyPr/>
        <a:lstStyle/>
        <a:p>
          <a:endParaRPr lang="zh-CN" altLang="en-US"/>
        </a:p>
      </dgm:t>
    </dgm:pt>
    <dgm:pt modelId="{A136740A-E416-462C-A55D-B2EE6F326FA1}" type="sibTrans" cxnId="{1E2A0555-2724-4487-B89B-AC6E4A45CC03}">
      <dgm:prSet/>
      <dgm:spPr/>
      <dgm:t>
        <a:bodyPr/>
        <a:lstStyle/>
        <a:p>
          <a:endParaRPr lang="zh-CN" altLang="en-US"/>
        </a:p>
      </dgm:t>
    </dgm:pt>
    <dgm:pt modelId="{F9C275DB-B31F-4458-BB32-03634FBA8028}">
      <dgm:prSet phldrT="[文本]"/>
      <dgm:spPr/>
      <dgm:t>
        <a:bodyPr/>
        <a:lstStyle/>
        <a:p>
          <a:r>
            <a:rPr lang="zh-CN" dirty="0" smtClean="0"/>
            <a:t>（二）设定的资格、技术、商务条件与采购项目的具体特点和实际需要不相适应或者与合同履行无关；</a:t>
          </a:r>
          <a:endParaRPr lang="zh-CN" altLang="en-US" dirty="0"/>
        </a:p>
      </dgm:t>
    </dgm:pt>
    <dgm:pt modelId="{47D70CC9-1F5D-40DB-A310-CB41ACBE1782}" type="parTrans" cxnId="{9EEF55B7-8C1F-498C-BA54-D7F94CE6DE95}">
      <dgm:prSet/>
      <dgm:spPr/>
      <dgm:t>
        <a:bodyPr/>
        <a:lstStyle/>
        <a:p>
          <a:endParaRPr lang="zh-CN" altLang="en-US"/>
        </a:p>
      </dgm:t>
    </dgm:pt>
    <dgm:pt modelId="{BEA8F53D-5170-46D9-BE77-9599D2A70B5C}" type="sibTrans" cxnId="{9EEF55B7-8C1F-498C-BA54-D7F94CE6DE95}">
      <dgm:prSet/>
      <dgm:spPr/>
      <dgm:t>
        <a:bodyPr/>
        <a:lstStyle/>
        <a:p>
          <a:endParaRPr lang="zh-CN" altLang="en-US"/>
        </a:p>
      </dgm:t>
    </dgm:pt>
    <dgm:pt modelId="{E08790B4-C713-41A7-AC2E-338D1C736B73}">
      <dgm:prSet phldrT="[文本]"/>
      <dgm:spPr/>
      <dgm:t>
        <a:bodyPr/>
        <a:lstStyle/>
        <a:p>
          <a:r>
            <a:rPr lang="zh-CN" b="1" dirty="0" smtClean="0"/>
            <a:t>财政部</a:t>
          </a:r>
          <a:r>
            <a:rPr lang="en-US" b="1" dirty="0" smtClean="0"/>
            <a:t>87</a:t>
          </a:r>
          <a:r>
            <a:rPr lang="zh-CN" b="1" dirty="0" smtClean="0"/>
            <a:t>号令《政府采购货物和服务招标投标管理办法》</a:t>
          </a:r>
          <a:endParaRPr lang="zh-CN" altLang="en-US" dirty="0"/>
        </a:p>
      </dgm:t>
    </dgm:pt>
    <dgm:pt modelId="{7FF80B1B-8868-498F-A261-5B051856EAF0}" type="parTrans" cxnId="{609F4835-4C0B-4C66-B881-E2346A1DCF97}">
      <dgm:prSet/>
      <dgm:spPr/>
      <dgm:t>
        <a:bodyPr/>
        <a:lstStyle/>
        <a:p>
          <a:endParaRPr lang="zh-CN" altLang="en-US"/>
        </a:p>
      </dgm:t>
    </dgm:pt>
    <dgm:pt modelId="{9D86078B-9166-4FEC-BAD5-2C868CFDE493}" type="sibTrans" cxnId="{609F4835-4C0B-4C66-B881-E2346A1DCF97}">
      <dgm:prSet/>
      <dgm:spPr/>
      <dgm:t>
        <a:bodyPr/>
        <a:lstStyle/>
        <a:p>
          <a:endParaRPr lang="zh-CN" altLang="en-US"/>
        </a:p>
      </dgm:t>
    </dgm:pt>
    <dgm:pt modelId="{9B9CF731-ABAA-4AC2-9EEA-E721A550EB88}">
      <dgm:prSet phldrT="[文本]"/>
      <dgm:spPr/>
      <dgm:t>
        <a:bodyPr/>
        <a:lstStyle/>
        <a:p>
          <a:r>
            <a:rPr lang="zh-CN" dirty="0" smtClean="0"/>
            <a:t>第十七条　采购人、采购代理机构不得将投标人的注册资本、资产总额、营业收入、从业人员、利润、纳税额等规模条件作为资格要求或者评审因素</a:t>
          </a:r>
          <a:endParaRPr lang="zh-CN" altLang="en-US" dirty="0"/>
        </a:p>
      </dgm:t>
    </dgm:pt>
    <dgm:pt modelId="{3FC3B71A-F673-42B4-A915-C222E21B993F}" type="parTrans" cxnId="{29CA6F0B-5A46-4522-B172-7F28662D9266}">
      <dgm:prSet/>
      <dgm:spPr/>
      <dgm:t>
        <a:bodyPr/>
        <a:lstStyle/>
        <a:p>
          <a:endParaRPr lang="zh-CN" altLang="en-US"/>
        </a:p>
      </dgm:t>
    </dgm:pt>
    <dgm:pt modelId="{B1882382-977D-4EC4-A303-CA5EC95DFA64}" type="sibTrans" cxnId="{29CA6F0B-5A46-4522-B172-7F28662D9266}">
      <dgm:prSet/>
      <dgm:spPr/>
      <dgm:t>
        <a:bodyPr/>
        <a:lstStyle/>
        <a:p>
          <a:endParaRPr lang="zh-CN" altLang="en-US"/>
        </a:p>
      </dgm:t>
    </dgm:pt>
    <dgm:pt modelId="{3F5CC466-8125-4421-9F5E-CFCE4BA7B73B}">
      <dgm:prSet phldrT="[文本]"/>
      <dgm:spPr/>
      <dgm:t>
        <a:bodyPr/>
        <a:lstStyle/>
        <a:p>
          <a:r>
            <a:rPr lang="zh-CN" b="0" dirty="0" smtClean="0"/>
            <a:t>财政部</a:t>
          </a:r>
          <a:r>
            <a:rPr lang="en-US" dirty="0" smtClean="0"/>
            <a:t>38</a:t>
          </a:r>
          <a:r>
            <a:rPr lang="zh-CN" dirty="0" smtClean="0"/>
            <a:t>号文《关于促进政府采购公平竞争优化营商环境的通知》</a:t>
          </a:r>
          <a:endParaRPr lang="zh-CN" altLang="en-US" dirty="0"/>
        </a:p>
      </dgm:t>
    </dgm:pt>
    <dgm:pt modelId="{A8F203D1-9F48-474F-B988-72D99978F810}" type="parTrans" cxnId="{8BADC442-C50D-42E5-B2E6-80B5E7172E4C}">
      <dgm:prSet/>
      <dgm:spPr/>
      <dgm:t>
        <a:bodyPr/>
        <a:lstStyle/>
        <a:p>
          <a:endParaRPr lang="zh-CN" altLang="en-US"/>
        </a:p>
      </dgm:t>
    </dgm:pt>
    <dgm:pt modelId="{2B30AC5E-5585-47CE-8F07-0BCD907CEB10}" type="sibTrans" cxnId="{8BADC442-C50D-42E5-B2E6-80B5E7172E4C}">
      <dgm:prSet/>
      <dgm:spPr/>
      <dgm:t>
        <a:bodyPr/>
        <a:lstStyle/>
        <a:p>
          <a:endParaRPr lang="zh-CN" altLang="en-US"/>
        </a:p>
      </dgm:t>
    </dgm:pt>
    <dgm:pt modelId="{0AE0D410-FB64-4275-B002-9000EFB1FBAF}">
      <dgm:prSet phldrT="[文本]"/>
      <dgm:spPr/>
      <dgm:t>
        <a:bodyPr/>
        <a:lstStyle/>
        <a:p>
          <a:r>
            <a:rPr lang="zh-CN" dirty="0" smtClean="0"/>
            <a:t>（四）设置或者变相设置供应商规模、成立年限等门槛，限制供应商参与政府采购活动；</a:t>
          </a:r>
          <a:endParaRPr lang="zh-CN" altLang="en-US" dirty="0"/>
        </a:p>
      </dgm:t>
    </dgm:pt>
    <dgm:pt modelId="{BB0CE9A0-9F0B-41D9-A656-9790EC4DD1D1}" type="parTrans" cxnId="{13F92C74-5D6C-4EE3-A02D-B5863449F74F}">
      <dgm:prSet/>
      <dgm:spPr/>
      <dgm:t>
        <a:bodyPr/>
        <a:lstStyle/>
        <a:p>
          <a:endParaRPr lang="zh-CN" altLang="en-US"/>
        </a:p>
      </dgm:t>
    </dgm:pt>
    <dgm:pt modelId="{41344E02-1BF1-400E-8F79-B61DB458FDBA}" type="sibTrans" cxnId="{13F92C74-5D6C-4EE3-A02D-B5863449F74F}">
      <dgm:prSet/>
      <dgm:spPr/>
      <dgm:t>
        <a:bodyPr/>
        <a:lstStyle/>
        <a:p>
          <a:endParaRPr lang="zh-CN" altLang="en-US"/>
        </a:p>
      </dgm:t>
    </dgm:pt>
    <dgm:pt modelId="{2A9BE59D-96A2-40BA-AD37-301D19AFDF01}">
      <dgm:prSet/>
      <dgm:spPr/>
      <dgm:t>
        <a:bodyPr/>
        <a:lstStyle/>
        <a:p>
          <a:r>
            <a:rPr lang="zh-CN" dirty="0" smtClean="0"/>
            <a:t>（四）以特定行政区域或者特定行业的业绩、奖项作为加分条件</a:t>
          </a:r>
          <a:endParaRPr lang="zh-CN" dirty="0"/>
        </a:p>
      </dgm:t>
    </dgm:pt>
    <dgm:pt modelId="{D40A2147-AA2B-4C16-93AA-2340429E57D0}" type="parTrans" cxnId="{C90418FE-A43E-4BDA-86D7-27228294972D}">
      <dgm:prSet/>
      <dgm:spPr/>
      <dgm:t>
        <a:bodyPr/>
        <a:lstStyle/>
        <a:p>
          <a:endParaRPr lang="zh-CN" altLang="en-US"/>
        </a:p>
      </dgm:t>
    </dgm:pt>
    <dgm:pt modelId="{55C670D8-AC76-4604-B81E-96D41A8B8725}" type="sibTrans" cxnId="{C90418FE-A43E-4BDA-86D7-27228294972D}">
      <dgm:prSet/>
      <dgm:spPr/>
      <dgm:t>
        <a:bodyPr/>
        <a:lstStyle/>
        <a:p>
          <a:endParaRPr lang="zh-CN" altLang="en-US"/>
        </a:p>
      </dgm:t>
    </dgm:pt>
    <dgm:pt modelId="{C60EC4CE-CC27-471C-8DBF-728D187D01FE}" type="pres">
      <dgm:prSet presAssocID="{D7A89A56-17CB-4AA8-B145-6BC3ED1946E9}" presName="Name0" presStyleCnt="0">
        <dgm:presLayoutVars>
          <dgm:dir/>
          <dgm:animLvl val="lvl"/>
          <dgm:resizeHandles val="exact"/>
        </dgm:presLayoutVars>
      </dgm:prSet>
      <dgm:spPr/>
      <dgm:t>
        <a:bodyPr/>
        <a:lstStyle/>
        <a:p>
          <a:endParaRPr lang="zh-CN" altLang="en-US"/>
        </a:p>
      </dgm:t>
    </dgm:pt>
    <dgm:pt modelId="{2F94BB90-BE0A-472D-B0BC-038FACC0E395}" type="pres">
      <dgm:prSet presAssocID="{E0F1FDAA-4812-4644-A787-91C226CE85CD}" presName="linNode" presStyleCnt="0"/>
      <dgm:spPr/>
    </dgm:pt>
    <dgm:pt modelId="{12727B2E-D11F-4F00-B8C9-711100690E40}" type="pres">
      <dgm:prSet presAssocID="{E0F1FDAA-4812-4644-A787-91C226CE85CD}" presName="parentText" presStyleLbl="node1" presStyleIdx="0" presStyleCnt="3">
        <dgm:presLayoutVars>
          <dgm:chMax val="1"/>
          <dgm:bulletEnabled val="1"/>
        </dgm:presLayoutVars>
      </dgm:prSet>
      <dgm:spPr/>
      <dgm:t>
        <a:bodyPr/>
        <a:lstStyle/>
        <a:p>
          <a:endParaRPr lang="zh-CN" altLang="en-US"/>
        </a:p>
      </dgm:t>
    </dgm:pt>
    <dgm:pt modelId="{A167A52C-F6D3-49FC-93BF-CB1C50F55E35}" type="pres">
      <dgm:prSet presAssocID="{E0F1FDAA-4812-4644-A787-91C226CE85CD}" presName="descendantText" presStyleLbl="alignAccFollowNode1" presStyleIdx="0" presStyleCnt="3">
        <dgm:presLayoutVars>
          <dgm:bulletEnabled val="1"/>
        </dgm:presLayoutVars>
      </dgm:prSet>
      <dgm:spPr/>
      <dgm:t>
        <a:bodyPr/>
        <a:lstStyle/>
        <a:p>
          <a:endParaRPr lang="zh-CN" altLang="en-US"/>
        </a:p>
      </dgm:t>
    </dgm:pt>
    <dgm:pt modelId="{6B3493C1-4E74-48D2-B369-B6523104AF40}" type="pres">
      <dgm:prSet presAssocID="{A136740A-E416-462C-A55D-B2EE6F326FA1}" presName="sp" presStyleCnt="0"/>
      <dgm:spPr/>
    </dgm:pt>
    <dgm:pt modelId="{613E1CC4-4F29-47A3-AAB0-98E7933D6598}" type="pres">
      <dgm:prSet presAssocID="{E08790B4-C713-41A7-AC2E-338D1C736B73}" presName="linNode" presStyleCnt="0"/>
      <dgm:spPr/>
    </dgm:pt>
    <dgm:pt modelId="{058D58F9-5AF7-4269-A6A3-087940A03FB4}" type="pres">
      <dgm:prSet presAssocID="{E08790B4-C713-41A7-AC2E-338D1C736B73}" presName="parentText" presStyleLbl="node1" presStyleIdx="1" presStyleCnt="3">
        <dgm:presLayoutVars>
          <dgm:chMax val="1"/>
          <dgm:bulletEnabled val="1"/>
        </dgm:presLayoutVars>
      </dgm:prSet>
      <dgm:spPr/>
      <dgm:t>
        <a:bodyPr/>
        <a:lstStyle/>
        <a:p>
          <a:endParaRPr lang="zh-CN" altLang="en-US"/>
        </a:p>
      </dgm:t>
    </dgm:pt>
    <dgm:pt modelId="{85BEA26C-9D70-4311-BCF1-66E5045DF496}" type="pres">
      <dgm:prSet presAssocID="{E08790B4-C713-41A7-AC2E-338D1C736B73}" presName="descendantText" presStyleLbl="alignAccFollowNode1" presStyleIdx="1" presStyleCnt="3">
        <dgm:presLayoutVars>
          <dgm:bulletEnabled val="1"/>
        </dgm:presLayoutVars>
      </dgm:prSet>
      <dgm:spPr/>
      <dgm:t>
        <a:bodyPr/>
        <a:lstStyle/>
        <a:p>
          <a:endParaRPr lang="zh-CN" altLang="en-US"/>
        </a:p>
      </dgm:t>
    </dgm:pt>
    <dgm:pt modelId="{98E81333-24A7-442A-963F-ED208B81FD96}" type="pres">
      <dgm:prSet presAssocID="{9D86078B-9166-4FEC-BAD5-2C868CFDE493}" presName="sp" presStyleCnt="0"/>
      <dgm:spPr/>
    </dgm:pt>
    <dgm:pt modelId="{5A7135D4-B8CA-435A-A7BD-3E80A24B7E39}" type="pres">
      <dgm:prSet presAssocID="{3F5CC466-8125-4421-9F5E-CFCE4BA7B73B}" presName="linNode" presStyleCnt="0"/>
      <dgm:spPr/>
    </dgm:pt>
    <dgm:pt modelId="{6975598D-CCBD-4E1A-A86C-C625C59D1E66}" type="pres">
      <dgm:prSet presAssocID="{3F5CC466-8125-4421-9F5E-CFCE4BA7B73B}" presName="parentText" presStyleLbl="node1" presStyleIdx="2" presStyleCnt="3">
        <dgm:presLayoutVars>
          <dgm:chMax val="1"/>
          <dgm:bulletEnabled val="1"/>
        </dgm:presLayoutVars>
      </dgm:prSet>
      <dgm:spPr/>
      <dgm:t>
        <a:bodyPr/>
        <a:lstStyle/>
        <a:p>
          <a:endParaRPr lang="zh-CN" altLang="en-US"/>
        </a:p>
      </dgm:t>
    </dgm:pt>
    <dgm:pt modelId="{93AAE732-27A8-491A-ACC8-A44E30835945}" type="pres">
      <dgm:prSet presAssocID="{3F5CC466-8125-4421-9F5E-CFCE4BA7B73B}" presName="descendantText" presStyleLbl="alignAccFollowNode1" presStyleIdx="2" presStyleCnt="3">
        <dgm:presLayoutVars>
          <dgm:bulletEnabled val="1"/>
        </dgm:presLayoutVars>
      </dgm:prSet>
      <dgm:spPr/>
      <dgm:t>
        <a:bodyPr/>
        <a:lstStyle/>
        <a:p>
          <a:endParaRPr lang="zh-CN" altLang="en-US"/>
        </a:p>
      </dgm:t>
    </dgm:pt>
  </dgm:ptLst>
  <dgm:cxnLst>
    <dgm:cxn modelId="{DAA87D2F-BD7E-4B77-80ED-93A896E5D861}" type="presOf" srcId="{F9C275DB-B31F-4458-BB32-03634FBA8028}" destId="{A167A52C-F6D3-49FC-93BF-CB1C50F55E35}" srcOrd="0" destOrd="0" presId="urn:microsoft.com/office/officeart/2005/8/layout/vList5"/>
    <dgm:cxn modelId="{1E2A0555-2724-4487-B89B-AC6E4A45CC03}" srcId="{D7A89A56-17CB-4AA8-B145-6BC3ED1946E9}" destId="{E0F1FDAA-4812-4644-A787-91C226CE85CD}" srcOrd="0" destOrd="0" parTransId="{C604FC57-DFA3-40D8-A147-49803F9E5D53}" sibTransId="{A136740A-E416-462C-A55D-B2EE6F326FA1}"/>
    <dgm:cxn modelId="{41F8FD10-1222-49E7-AE91-F63B47541635}" type="presOf" srcId="{E08790B4-C713-41A7-AC2E-338D1C736B73}" destId="{058D58F9-5AF7-4269-A6A3-087940A03FB4}" srcOrd="0" destOrd="0" presId="urn:microsoft.com/office/officeart/2005/8/layout/vList5"/>
    <dgm:cxn modelId="{CEB865A2-4151-433E-87A2-2BEBE85AAB7B}" type="presOf" srcId="{0AE0D410-FB64-4275-B002-9000EFB1FBAF}" destId="{93AAE732-27A8-491A-ACC8-A44E30835945}" srcOrd="0" destOrd="0" presId="urn:microsoft.com/office/officeart/2005/8/layout/vList5"/>
    <dgm:cxn modelId="{9EEF55B7-8C1F-498C-BA54-D7F94CE6DE95}" srcId="{E0F1FDAA-4812-4644-A787-91C226CE85CD}" destId="{F9C275DB-B31F-4458-BB32-03634FBA8028}" srcOrd="0" destOrd="0" parTransId="{47D70CC9-1F5D-40DB-A310-CB41ACBE1782}" sibTransId="{BEA8F53D-5170-46D9-BE77-9599D2A70B5C}"/>
    <dgm:cxn modelId="{29CA6F0B-5A46-4522-B172-7F28662D9266}" srcId="{E08790B4-C713-41A7-AC2E-338D1C736B73}" destId="{9B9CF731-ABAA-4AC2-9EEA-E721A550EB88}" srcOrd="0" destOrd="0" parTransId="{3FC3B71A-F673-42B4-A915-C222E21B993F}" sibTransId="{B1882382-977D-4EC4-A303-CA5EC95DFA64}"/>
    <dgm:cxn modelId="{C72B6CC7-91B1-4416-8FE6-A20A7E69A5CE}" type="presOf" srcId="{3F5CC466-8125-4421-9F5E-CFCE4BA7B73B}" destId="{6975598D-CCBD-4E1A-A86C-C625C59D1E66}" srcOrd="0" destOrd="0" presId="urn:microsoft.com/office/officeart/2005/8/layout/vList5"/>
    <dgm:cxn modelId="{A89BABE7-008C-43FC-A06E-BD11EDD1AD45}" type="presOf" srcId="{D7A89A56-17CB-4AA8-B145-6BC3ED1946E9}" destId="{C60EC4CE-CC27-471C-8DBF-728D187D01FE}" srcOrd="0" destOrd="0" presId="urn:microsoft.com/office/officeart/2005/8/layout/vList5"/>
    <dgm:cxn modelId="{8BADC442-C50D-42E5-B2E6-80B5E7172E4C}" srcId="{D7A89A56-17CB-4AA8-B145-6BC3ED1946E9}" destId="{3F5CC466-8125-4421-9F5E-CFCE4BA7B73B}" srcOrd="2" destOrd="0" parTransId="{A8F203D1-9F48-474F-B988-72D99978F810}" sibTransId="{2B30AC5E-5585-47CE-8F07-0BCD907CEB10}"/>
    <dgm:cxn modelId="{A9017FE8-2DCA-4A3E-A201-E89B2052A3F8}" type="presOf" srcId="{2A9BE59D-96A2-40BA-AD37-301D19AFDF01}" destId="{A167A52C-F6D3-49FC-93BF-CB1C50F55E35}" srcOrd="0" destOrd="1" presId="urn:microsoft.com/office/officeart/2005/8/layout/vList5"/>
    <dgm:cxn modelId="{13F92C74-5D6C-4EE3-A02D-B5863449F74F}" srcId="{3F5CC466-8125-4421-9F5E-CFCE4BA7B73B}" destId="{0AE0D410-FB64-4275-B002-9000EFB1FBAF}" srcOrd="0" destOrd="0" parTransId="{BB0CE9A0-9F0B-41D9-A656-9790EC4DD1D1}" sibTransId="{41344E02-1BF1-400E-8F79-B61DB458FDBA}"/>
    <dgm:cxn modelId="{D4D504F9-C481-4BF1-B0BC-972071644FD1}" type="presOf" srcId="{9B9CF731-ABAA-4AC2-9EEA-E721A550EB88}" destId="{85BEA26C-9D70-4311-BCF1-66E5045DF496}" srcOrd="0" destOrd="0" presId="urn:microsoft.com/office/officeart/2005/8/layout/vList5"/>
    <dgm:cxn modelId="{609F4835-4C0B-4C66-B881-E2346A1DCF97}" srcId="{D7A89A56-17CB-4AA8-B145-6BC3ED1946E9}" destId="{E08790B4-C713-41A7-AC2E-338D1C736B73}" srcOrd="1" destOrd="0" parTransId="{7FF80B1B-8868-498F-A261-5B051856EAF0}" sibTransId="{9D86078B-9166-4FEC-BAD5-2C868CFDE493}"/>
    <dgm:cxn modelId="{C90418FE-A43E-4BDA-86D7-27228294972D}" srcId="{E0F1FDAA-4812-4644-A787-91C226CE85CD}" destId="{2A9BE59D-96A2-40BA-AD37-301D19AFDF01}" srcOrd="1" destOrd="0" parTransId="{D40A2147-AA2B-4C16-93AA-2340429E57D0}" sibTransId="{55C670D8-AC76-4604-B81E-96D41A8B8725}"/>
    <dgm:cxn modelId="{099A8D68-390E-4A57-B6F0-23BD4636C774}" type="presOf" srcId="{E0F1FDAA-4812-4644-A787-91C226CE85CD}" destId="{12727B2E-D11F-4F00-B8C9-711100690E40}" srcOrd="0" destOrd="0" presId="urn:microsoft.com/office/officeart/2005/8/layout/vList5"/>
    <dgm:cxn modelId="{9675DBA3-343D-4D31-84D4-080D9BA4571F}" type="presParOf" srcId="{C60EC4CE-CC27-471C-8DBF-728D187D01FE}" destId="{2F94BB90-BE0A-472D-B0BC-038FACC0E395}" srcOrd="0" destOrd="0" presId="urn:microsoft.com/office/officeart/2005/8/layout/vList5"/>
    <dgm:cxn modelId="{BBDDCE82-1408-4EC2-9A1D-D49DFAF4C7A7}" type="presParOf" srcId="{2F94BB90-BE0A-472D-B0BC-038FACC0E395}" destId="{12727B2E-D11F-4F00-B8C9-711100690E40}" srcOrd="0" destOrd="0" presId="urn:microsoft.com/office/officeart/2005/8/layout/vList5"/>
    <dgm:cxn modelId="{6DF794AD-439E-4830-B60D-0EEE22F3FFAD}" type="presParOf" srcId="{2F94BB90-BE0A-472D-B0BC-038FACC0E395}" destId="{A167A52C-F6D3-49FC-93BF-CB1C50F55E35}" srcOrd="1" destOrd="0" presId="urn:microsoft.com/office/officeart/2005/8/layout/vList5"/>
    <dgm:cxn modelId="{03F52046-AEE2-4BE3-BC70-37609C1F5B61}" type="presParOf" srcId="{C60EC4CE-CC27-471C-8DBF-728D187D01FE}" destId="{6B3493C1-4E74-48D2-B369-B6523104AF40}" srcOrd="1" destOrd="0" presId="urn:microsoft.com/office/officeart/2005/8/layout/vList5"/>
    <dgm:cxn modelId="{9535460E-062A-44D1-8B22-A23247B0A1FE}" type="presParOf" srcId="{C60EC4CE-CC27-471C-8DBF-728D187D01FE}" destId="{613E1CC4-4F29-47A3-AAB0-98E7933D6598}" srcOrd="2" destOrd="0" presId="urn:microsoft.com/office/officeart/2005/8/layout/vList5"/>
    <dgm:cxn modelId="{8B4B1A44-776E-42FD-9CFB-490416A5E951}" type="presParOf" srcId="{613E1CC4-4F29-47A3-AAB0-98E7933D6598}" destId="{058D58F9-5AF7-4269-A6A3-087940A03FB4}" srcOrd="0" destOrd="0" presId="urn:microsoft.com/office/officeart/2005/8/layout/vList5"/>
    <dgm:cxn modelId="{2955974A-405B-4F9B-8794-E8EDA2CA0E6A}" type="presParOf" srcId="{613E1CC4-4F29-47A3-AAB0-98E7933D6598}" destId="{85BEA26C-9D70-4311-BCF1-66E5045DF496}" srcOrd="1" destOrd="0" presId="urn:microsoft.com/office/officeart/2005/8/layout/vList5"/>
    <dgm:cxn modelId="{0C35A8CA-A272-404E-AE3C-F09E8F325B07}" type="presParOf" srcId="{C60EC4CE-CC27-471C-8DBF-728D187D01FE}" destId="{98E81333-24A7-442A-963F-ED208B81FD96}" srcOrd="3" destOrd="0" presId="urn:microsoft.com/office/officeart/2005/8/layout/vList5"/>
    <dgm:cxn modelId="{2046F256-32CB-41AE-B376-03A1692F86E5}" type="presParOf" srcId="{C60EC4CE-CC27-471C-8DBF-728D187D01FE}" destId="{5A7135D4-B8CA-435A-A7BD-3E80A24B7E39}" srcOrd="4" destOrd="0" presId="urn:microsoft.com/office/officeart/2005/8/layout/vList5"/>
    <dgm:cxn modelId="{0EF6BF9E-12B1-4825-891A-E3D4A41C4D48}" type="presParOf" srcId="{5A7135D4-B8CA-435A-A7BD-3E80A24B7E39}" destId="{6975598D-CCBD-4E1A-A86C-C625C59D1E66}" srcOrd="0" destOrd="0" presId="urn:microsoft.com/office/officeart/2005/8/layout/vList5"/>
    <dgm:cxn modelId="{CB6EB211-F26C-40AE-87C4-29AE2978CC33}" type="presParOf" srcId="{5A7135D4-B8CA-435A-A7BD-3E80A24B7E39}" destId="{93AAE732-27A8-491A-ACC8-A44E30835945}"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B5055EA-8DB1-41DF-A9A4-B02143873F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zh-CN" altLang="en-US"/>
        </a:p>
      </dgm:t>
    </dgm:pt>
    <dgm:pt modelId="{2D9352B2-3364-4AC4-A4D0-F9A702ABF644}">
      <dgm:prSet phldrT="[文本]"/>
      <dgm:spPr/>
      <dgm:t>
        <a:bodyPr/>
        <a:lstStyle/>
        <a:p>
          <a:r>
            <a:rPr lang="zh-CN" altLang="en-US" dirty="0" smtClean="0"/>
            <a:t>全面</a:t>
          </a:r>
          <a:endParaRPr lang="zh-CN" altLang="en-US" dirty="0"/>
        </a:p>
      </dgm:t>
    </dgm:pt>
    <dgm:pt modelId="{1A07CAE2-56BB-4AE6-BFAF-62C23EA9D5D5}" type="parTrans" cxnId="{6B9327C0-232C-42D1-B48E-96E09C015596}">
      <dgm:prSet/>
      <dgm:spPr/>
      <dgm:t>
        <a:bodyPr/>
        <a:lstStyle/>
        <a:p>
          <a:endParaRPr lang="zh-CN" altLang="en-US"/>
        </a:p>
      </dgm:t>
    </dgm:pt>
    <dgm:pt modelId="{9A68B337-7E08-4729-9344-24841BC3975A}" type="sibTrans" cxnId="{6B9327C0-232C-42D1-B48E-96E09C015596}">
      <dgm:prSet/>
      <dgm:spPr/>
      <dgm:t>
        <a:bodyPr/>
        <a:lstStyle/>
        <a:p>
          <a:endParaRPr lang="zh-CN" altLang="en-US"/>
        </a:p>
      </dgm:t>
    </dgm:pt>
    <dgm:pt modelId="{E102F41C-D28A-43D5-B96E-8F7EA46F6AFC}">
      <dgm:prSet phldrT="[文本]"/>
      <dgm:spPr/>
      <dgm:t>
        <a:bodyPr/>
        <a:lstStyle/>
        <a:p>
          <a:r>
            <a:rPr lang="zh-CN" dirty="0" smtClean="0"/>
            <a:t>就是要合理分配价格、技术或服务水平、履约能力、售后服务等各项分值比重</a:t>
          </a:r>
          <a:r>
            <a:rPr lang="zh-CN" altLang="en-US" dirty="0" smtClean="0"/>
            <a:t>。</a:t>
          </a:r>
          <a:endParaRPr lang="zh-CN" altLang="en-US" dirty="0"/>
        </a:p>
      </dgm:t>
    </dgm:pt>
    <dgm:pt modelId="{721A565A-3AE0-46E0-A3EF-817CB24AA6A6}" type="parTrans" cxnId="{74D68E1C-05C6-46F9-874C-374B59BC6973}">
      <dgm:prSet/>
      <dgm:spPr/>
      <dgm:t>
        <a:bodyPr/>
        <a:lstStyle/>
        <a:p>
          <a:endParaRPr lang="zh-CN" altLang="en-US"/>
        </a:p>
      </dgm:t>
    </dgm:pt>
    <dgm:pt modelId="{5005E2B1-727F-4ABD-94F1-C36CDE0E510C}" type="sibTrans" cxnId="{74D68E1C-05C6-46F9-874C-374B59BC6973}">
      <dgm:prSet/>
      <dgm:spPr/>
      <dgm:t>
        <a:bodyPr/>
        <a:lstStyle/>
        <a:p>
          <a:endParaRPr lang="zh-CN" altLang="en-US"/>
        </a:p>
      </dgm:t>
    </dgm:pt>
    <dgm:pt modelId="{007B5044-0199-47E7-B531-E2D8E2F265CE}">
      <dgm:prSet phldrT="[文本]"/>
      <dgm:spPr/>
      <dgm:t>
        <a:bodyPr/>
        <a:lstStyle/>
        <a:p>
          <a:r>
            <a:rPr lang="zh-CN" altLang="en-US" dirty="0" smtClean="0"/>
            <a:t>准确</a:t>
          </a:r>
          <a:endParaRPr lang="zh-CN" altLang="en-US" dirty="0"/>
        </a:p>
      </dgm:t>
    </dgm:pt>
    <dgm:pt modelId="{47D52081-1CF2-4954-AF33-1B324DACECA2}" type="parTrans" cxnId="{704966E0-569C-4511-970F-E0489BC9A83A}">
      <dgm:prSet/>
      <dgm:spPr/>
      <dgm:t>
        <a:bodyPr/>
        <a:lstStyle/>
        <a:p>
          <a:endParaRPr lang="zh-CN" altLang="en-US"/>
        </a:p>
      </dgm:t>
    </dgm:pt>
    <dgm:pt modelId="{61C1889D-E385-4E63-AEAB-3F9F5BE8B48F}" type="sibTrans" cxnId="{704966E0-569C-4511-970F-E0489BC9A83A}">
      <dgm:prSet/>
      <dgm:spPr/>
      <dgm:t>
        <a:bodyPr/>
        <a:lstStyle/>
        <a:p>
          <a:endParaRPr lang="zh-CN" altLang="en-US"/>
        </a:p>
      </dgm:t>
    </dgm:pt>
    <dgm:pt modelId="{B0978D7D-5B8F-4E0F-8242-B6B1B0007CFD}">
      <dgm:prSet phldrT="[文本]"/>
      <dgm:spPr/>
      <dgm:t>
        <a:bodyPr/>
        <a:lstStyle/>
        <a:p>
          <a:r>
            <a:rPr lang="zh-CN" dirty="0" smtClean="0"/>
            <a:t>就是要对加分项的要求必须清晰准确，不可以有二义性。</a:t>
          </a:r>
          <a:endParaRPr lang="zh-CN" altLang="en-US" dirty="0"/>
        </a:p>
      </dgm:t>
    </dgm:pt>
    <dgm:pt modelId="{6C2BD9C3-0ECC-4F75-8B03-B870C85DC624}" type="parTrans" cxnId="{3DECDDDC-B759-4CE2-AB66-F1831379DD73}">
      <dgm:prSet/>
      <dgm:spPr/>
      <dgm:t>
        <a:bodyPr/>
        <a:lstStyle/>
        <a:p>
          <a:endParaRPr lang="zh-CN" altLang="en-US"/>
        </a:p>
      </dgm:t>
    </dgm:pt>
    <dgm:pt modelId="{00AC840D-18DB-4541-B94E-2D4A5AF5F7AF}" type="sibTrans" cxnId="{3DECDDDC-B759-4CE2-AB66-F1831379DD73}">
      <dgm:prSet/>
      <dgm:spPr/>
      <dgm:t>
        <a:bodyPr/>
        <a:lstStyle/>
        <a:p>
          <a:endParaRPr lang="zh-CN" altLang="en-US"/>
        </a:p>
      </dgm:t>
    </dgm:pt>
    <dgm:pt modelId="{AE5079B3-6510-4E5A-BA3E-C0CBF8FE7647}" type="pres">
      <dgm:prSet presAssocID="{BB5055EA-8DB1-41DF-A9A4-B02143873F1A}" presName="linear" presStyleCnt="0">
        <dgm:presLayoutVars>
          <dgm:animLvl val="lvl"/>
          <dgm:resizeHandles val="exact"/>
        </dgm:presLayoutVars>
      </dgm:prSet>
      <dgm:spPr/>
      <dgm:t>
        <a:bodyPr/>
        <a:lstStyle/>
        <a:p>
          <a:endParaRPr lang="zh-CN" altLang="en-US"/>
        </a:p>
      </dgm:t>
    </dgm:pt>
    <dgm:pt modelId="{3D2D2635-5254-43C1-A32F-A0A75E8E7E7C}" type="pres">
      <dgm:prSet presAssocID="{2D9352B2-3364-4AC4-A4D0-F9A702ABF644}" presName="parentText" presStyleLbl="node1" presStyleIdx="0" presStyleCnt="2" custScaleY="69943" custLinFactNeighborX="520" custLinFactNeighborY="-1779">
        <dgm:presLayoutVars>
          <dgm:chMax val="0"/>
          <dgm:bulletEnabled val="1"/>
        </dgm:presLayoutVars>
      </dgm:prSet>
      <dgm:spPr/>
      <dgm:t>
        <a:bodyPr/>
        <a:lstStyle/>
        <a:p>
          <a:endParaRPr lang="zh-CN" altLang="en-US"/>
        </a:p>
      </dgm:t>
    </dgm:pt>
    <dgm:pt modelId="{2A5A7BD8-AAAA-4271-946C-CFD645328B50}" type="pres">
      <dgm:prSet presAssocID="{2D9352B2-3364-4AC4-A4D0-F9A702ABF644}" presName="childText" presStyleLbl="revTx" presStyleIdx="0" presStyleCnt="2" custScaleY="57124">
        <dgm:presLayoutVars>
          <dgm:bulletEnabled val="1"/>
        </dgm:presLayoutVars>
      </dgm:prSet>
      <dgm:spPr/>
      <dgm:t>
        <a:bodyPr/>
        <a:lstStyle/>
        <a:p>
          <a:endParaRPr lang="zh-CN" altLang="en-US"/>
        </a:p>
      </dgm:t>
    </dgm:pt>
    <dgm:pt modelId="{BCE1104A-C3EA-4BA2-BFF8-BD8FB188DAC4}" type="pres">
      <dgm:prSet presAssocID="{007B5044-0199-47E7-B531-E2D8E2F265CE}" presName="parentText" presStyleLbl="node1" presStyleIdx="1" presStyleCnt="2" custScaleY="81686" custLinFactNeighborX="-348" custLinFactNeighborY="-18228">
        <dgm:presLayoutVars>
          <dgm:chMax val="0"/>
          <dgm:bulletEnabled val="1"/>
        </dgm:presLayoutVars>
      </dgm:prSet>
      <dgm:spPr/>
      <dgm:t>
        <a:bodyPr/>
        <a:lstStyle/>
        <a:p>
          <a:endParaRPr lang="zh-CN" altLang="en-US"/>
        </a:p>
      </dgm:t>
    </dgm:pt>
    <dgm:pt modelId="{FFFFFC56-3C51-4196-87B8-DBE37B1A1808}" type="pres">
      <dgm:prSet presAssocID="{007B5044-0199-47E7-B531-E2D8E2F265CE}" presName="childText" presStyleLbl="revTx" presStyleIdx="1" presStyleCnt="2">
        <dgm:presLayoutVars>
          <dgm:bulletEnabled val="1"/>
        </dgm:presLayoutVars>
      </dgm:prSet>
      <dgm:spPr/>
      <dgm:t>
        <a:bodyPr/>
        <a:lstStyle/>
        <a:p>
          <a:endParaRPr lang="zh-CN" altLang="en-US"/>
        </a:p>
      </dgm:t>
    </dgm:pt>
  </dgm:ptLst>
  <dgm:cxnLst>
    <dgm:cxn modelId="{704966E0-569C-4511-970F-E0489BC9A83A}" srcId="{BB5055EA-8DB1-41DF-A9A4-B02143873F1A}" destId="{007B5044-0199-47E7-B531-E2D8E2F265CE}" srcOrd="1" destOrd="0" parTransId="{47D52081-1CF2-4954-AF33-1B324DACECA2}" sibTransId="{61C1889D-E385-4E63-AEAB-3F9F5BE8B48F}"/>
    <dgm:cxn modelId="{D30C5CC9-60E0-4D23-AA80-B6A6EC57807E}" type="presOf" srcId="{B0978D7D-5B8F-4E0F-8242-B6B1B0007CFD}" destId="{FFFFFC56-3C51-4196-87B8-DBE37B1A1808}" srcOrd="0" destOrd="0" presId="urn:microsoft.com/office/officeart/2005/8/layout/vList2"/>
    <dgm:cxn modelId="{0F53CD4F-AD67-4510-BB3A-EBF159341537}" type="presOf" srcId="{2D9352B2-3364-4AC4-A4D0-F9A702ABF644}" destId="{3D2D2635-5254-43C1-A32F-A0A75E8E7E7C}" srcOrd="0" destOrd="0" presId="urn:microsoft.com/office/officeart/2005/8/layout/vList2"/>
    <dgm:cxn modelId="{3DECDDDC-B759-4CE2-AB66-F1831379DD73}" srcId="{007B5044-0199-47E7-B531-E2D8E2F265CE}" destId="{B0978D7D-5B8F-4E0F-8242-B6B1B0007CFD}" srcOrd="0" destOrd="0" parTransId="{6C2BD9C3-0ECC-4F75-8B03-B870C85DC624}" sibTransId="{00AC840D-18DB-4541-B94E-2D4A5AF5F7AF}"/>
    <dgm:cxn modelId="{6B9327C0-232C-42D1-B48E-96E09C015596}" srcId="{BB5055EA-8DB1-41DF-A9A4-B02143873F1A}" destId="{2D9352B2-3364-4AC4-A4D0-F9A702ABF644}" srcOrd="0" destOrd="0" parTransId="{1A07CAE2-56BB-4AE6-BFAF-62C23EA9D5D5}" sibTransId="{9A68B337-7E08-4729-9344-24841BC3975A}"/>
    <dgm:cxn modelId="{A122ECDB-62B1-4A50-B958-BF9E20FB2BD9}" type="presOf" srcId="{BB5055EA-8DB1-41DF-A9A4-B02143873F1A}" destId="{AE5079B3-6510-4E5A-BA3E-C0CBF8FE7647}" srcOrd="0" destOrd="0" presId="urn:microsoft.com/office/officeart/2005/8/layout/vList2"/>
    <dgm:cxn modelId="{74D68E1C-05C6-46F9-874C-374B59BC6973}" srcId="{2D9352B2-3364-4AC4-A4D0-F9A702ABF644}" destId="{E102F41C-D28A-43D5-B96E-8F7EA46F6AFC}" srcOrd="0" destOrd="0" parTransId="{721A565A-3AE0-46E0-A3EF-817CB24AA6A6}" sibTransId="{5005E2B1-727F-4ABD-94F1-C36CDE0E510C}"/>
    <dgm:cxn modelId="{81E46513-C48E-46D6-8A28-777638A971A4}" type="presOf" srcId="{E102F41C-D28A-43D5-B96E-8F7EA46F6AFC}" destId="{2A5A7BD8-AAAA-4271-946C-CFD645328B50}" srcOrd="0" destOrd="0" presId="urn:microsoft.com/office/officeart/2005/8/layout/vList2"/>
    <dgm:cxn modelId="{2799A81F-ED89-42D9-ABB3-1E154B188263}" type="presOf" srcId="{007B5044-0199-47E7-B531-E2D8E2F265CE}" destId="{BCE1104A-C3EA-4BA2-BFF8-BD8FB188DAC4}" srcOrd="0" destOrd="0" presId="urn:microsoft.com/office/officeart/2005/8/layout/vList2"/>
    <dgm:cxn modelId="{E38BD373-B60D-43E5-B35D-6C214ACD1087}" type="presParOf" srcId="{AE5079B3-6510-4E5A-BA3E-C0CBF8FE7647}" destId="{3D2D2635-5254-43C1-A32F-A0A75E8E7E7C}" srcOrd="0" destOrd="0" presId="urn:microsoft.com/office/officeart/2005/8/layout/vList2"/>
    <dgm:cxn modelId="{F2DA9F50-DFEC-4E84-835D-2990650F64CC}" type="presParOf" srcId="{AE5079B3-6510-4E5A-BA3E-C0CBF8FE7647}" destId="{2A5A7BD8-AAAA-4271-946C-CFD645328B50}" srcOrd="1" destOrd="0" presId="urn:microsoft.com/office/officeart/2005/8/layout/vList2"/>
    <dgm:cxn modelId="{1C36A497-C8D8-488F-8680-32070D354294}" type="presParOf" srcId="{AE5079B3-6510-4E5A-BA3E-C0CBF8FE7647}" destId="{BCE1104A-C3EA-4BA2-BFF8-BD8FB188DAC4}" srcOrd="2" destOrd="0" presId="urn:microsoft.com/office/officeart/2005/8/layout/vList2"/>
    <dgm:cxn modelId="{F9937F46-1AEA-43E3-AB4D-5E81C6B623CA}" type="presParOf" srcId="{AE5079B3-6510-4E5A-BA3E-C0CBF8FE7647}" destId="{FFFFFC56-3C51-4196-87B8-DBE37B1A1808}"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0DAAD4B-9674-434F-8EAC-F7C387BE5DB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zh-CN" altLang="en-US"/>
        </a:p>
      </dgm:t>
    </dgm:pt>
    <dgm:pt modelId="{4F473A3D-51B3-4AD3-8FF0-A679D82FDED0}">
      <dgm:prSet phldrT="[文本]"/>
      <dgm:spPr/>
      <dgm:t>
        <a:bodyPr/>
        <a:lstStyle/>
        <a:p>
          <a:r>
            <a:rPr lang="zh-CN" dirty="0" smtClean="0"/>
            <a:t>业绩期限</a:t>
          </a:r>
          <a:endParaRPr lang="zh-CN" altLang="en-US" dirty="0"/>
        </a:p>
      </dgm:t>
    </dgm:pt>
    <dgm:pt modelId="{598D6131-7D9A-4A1E-AF20-B82E087559D9}" type="parTrans" cxnId="{B2187D8B-AB45-4A41-B022-5E023401E652}">
      <dgm:prSet/>
      <dgm:spPr/>
      <dgm:t>
        <a:bodyPr/>
        <a:lstStyle/>
        <a:p>
          <a:endParaRPr lang="zh-CN" altLang="en-US"/>
        </a:p>
      </dgm:t>
    </dgm:pt>
    <dgm:pt modelId="{7755E7D9-F6AB-4226-8D59-62C46BC3D504}" type="sibTrans" cxnId="{B2187D8B-AB45-4A41-B022-5E023401E652}">
      <dgm:prSet/>
      <dgm:spPr/>
      <dgm:t>
        <a:bodyPr/>
        <a:lstStyle/>
        <a:p>
          <a:endParaRPr lang="zh-CN" altLang="en-US"/>
        </a:p>
      </dgm:t>
    </dgm:pt>
    <dgm:pt modelId="{3CC22CCD-754C-4D97-AA3D-8788319CB20A}">
      <dgm:prSet phldrT="[文本]"/>
      <dgm:spPr/>
      <dgm:t>
        <a:bodyPr/>
        <a:lstStyle/>
        <a:p>
          <a:r>
            <a:rPr lang="zh-CN" dirty="0" smtClean="0"/>
            <a:t>近一年</a:t>
          </a:r>
          <a:endParaRPr lang="zh-CN" altLang="en-US" dirty="0"/>
        </a:p>
      </dgm:t>
    </dgm:pt>
    <dgm:pt modelId="{EAFFAC83-F503-4431-81F2-C9DC3714742A}" type="parTrans" cxnId="{799FEA74-39B0-47EF-8387-59D8A55DAB94}">
      <dgm:prSet/>
      <dgm:spPr/>
      <dgm:t>
        <a:bodyPr/>
        <a:lstStyle/>
        <a:p>
          <a:endParaRPr lang="zh-CN" altLang="en-US"/>
        </a:p>
      </dgm:t>
    </dgm:pt>
    <dgm:pt modelId="{F053C108-6D0E-45E2-B63D-409BB38148B8}" type="sibTrans" cxnId="{799FEA74-39B0-47EF-8387-59D8A55DAB94}">
      <dgm:prSet/>
      <dgm:spPr/>
      <dgm:t>
        <a:bodyPr/>
        <a:lstStyle/>
        <a:p>
          <a:endParaRPr lang="zh-CN" altLang="en-US"/>
        </a:p>
      </dgm:t>
    </dgm:pt>
    <dgm:pt modelId="{A328F4EC-6633-4A26-AE42-6A9BF67A947F}">
      <dgm:prSet phldrT="[文本]"/>
      <dgm:spPr/>
      <dgm:t>
        <a:bodyPr/>
        <a:lstStyle/>
        <a:p>
          <a:r>
            <a:rPr lang="zh-CN" dirty="0" smtClean="0"/>
            <a:t>近三年</a:t>
          </a:r>
          <a:endParaRPr lang="zh-CN" altLang="en-US" dirty="0"/>
        </a:p>
      </dgm:t>
    </dgm:pt>
    <dgm:pt modelId="{7721B03D-294C-4174-8C59-1C51CC350934}" type="parTrans" cxnId="{A1E6B533-561A-49FD-A927-4FAF42B088DF}">
      <dgm:prSet/>
      <dgm:spPr/>
      <dgm:t>
        <a:bodyPr/>
        <a:lstStyle/>
        <a:p>
          <a:endParaRPr lang="zh-CN" altLang="en-US"/>
        </a:p>
      </dgm:t>
    </dgm:pt>
    <dgm:pt modelId="{9F08C62D-FFDA-4A0A-864E-266AA512C254}" type="sibTrans" cxnId="{A1E6B533-561A-49FD-A927-4FAF42B088DF}">
      <dgm:prSet/>
      <dgm:spPr/>
      <dgm:t>
        <a:bodyPr/>
        <a:lstStyle/>
        <a:p>
          <a:endParaRPr lang="zh-CN" altLang="en-US"/>
        </a:p>
      </dgm:t>
    </dgm:pt>
    <dgm:pt modelId="{CFB66CB8-CEEB-4822-B17A-53D09C362025}">
      <dgm:prSet phldrT="[文本]"/>
      <dgm:spPr/>
      <dgm:t>
        <a:bodyPr/>
        <a:lstStyle/>
        <a:p>
          <a:pPr algn="ctr"/>
          <a:r>
            <a:rPr lang="zh-CN" dirty="0" smtClean="0"/>
            <a:t>业绩</a:t>
          </a:r>
          <a:r>
            <a:rPr lang="zh-CN" altLang="en-US" dirty="0" smtClean="0"/>
            <a:t>证明</a:t>
          </a:r>
          <a:endParaRPr lang="zh-CN" altLang="en-US" dirty="0"/>
        </a:p>
      </dgm:t>
    </dgm:pt>
    <dgm:pt modelId="{1D7BE175-A50A-4CAD-91DC-181B78A27288}" type="parTrans" cxnId="{CCA7E44A-E377-4957-841C-C5EC4B533206}">
      <dgm:prSet/>
      <dgm:spPr/>
      <dgm:t>
        <a:bodyPr/>
        <a:lstStyle/>
        <a:p>
          <a:endParaRPr lang="zh-CN" altLang="en-US"/>
        </a:p>
      </dgm:t>
    </dgm:pt>
    <dgm:pt modelId="{AB355550-D5FB-4325-A3F8-0BEC9BDF237D}" type="sibTrans" cxnId="{CCA7E44A-E377-4957-841C-C5EC4B533206}">
      <dgm:prSet/>
      <dgm:spPr/>
      <dgm:t>
        <a:bodyPr/>
        <a:lstStyle/>
        <a:p>
          <a:endParaRPr lang="zh-CN" altLang="en-US"/>
        </a:p>
      </dgm:t>
    </dgm:pt>
    <dgm:pt modelId="{A3382B72-C785-465D-A4A4-C4B1442DB11E}">
      <dgm:prSet phldrT="[文本]"/>
      <dgm:spPr/>
      <dgm:t>
        <a:bodyPr/>
        <a:lstStyle/>
        <a:p>
          <a:r>
            <a:rPr lang="zh-CN" dirty="0" smtClean="0"/>
            <a:t>执行完毕</a:t>
          </a:r>
          <a:r>
            <a:rPr lang="zh-CN" altLang="en-US" dirty="0" smtClean="0"/>
            <a:t>的合同或验收报告</a:t>
          </a:r>
          <a:endParaRPr lang="zh-CN" altLang="en-US" dirty="0"/>
        </a:p>
      </dgm:t>
    </dgm:pt>
    <dgm:pt modelId="{0A4A2405-6B51-4E1A-8A25-59DE0AA71886}" type="parTrans" cxnId="{63DCDE2F-6255-489F-B0FB-02CA26ADCF21}">
      <dgm:prSet/>
      <dgm:spPr/>
      <dgm:t>
        <a:bodyPr/>
        <a:lstStyle/>
        <a:p>
          <a:endParaRPr lang="zh-CN" altLang="en-US"/>
        </a:p>
      </dgm:t>
    </dgm:pt>
    <dgm:pt modelId="{C59060B9-9335-4CEF-A065-58D892964CA4}" type="sibTrans" cxnId="{63DCDE2F-6255-489F-B0FB-02CA26ADCF21}">
      <dgm:prSet/>
      <dgm:spPr/>
      <dgm:t>
        <a:bodyPr/>
        <a:lstStyle/>
        <a:p>
          <a:endParaRPr lang="zh-CN" altLang="en-US"/>
        </a:p>
      </dgm:t>
    </dgm:pt>
    <dgm:pt modelId="{C7DFF4F7-5D0F-4453-A4C0-EC6CC66BB6D3}">
      <dgm:prSet phldrT="[文本]"/>
      <dgm:spPr/>
      <dgm:t>
        <a:bodyPr/>
        <a:lstStyle/>
        <a:p>
          <a:r>
            <a:rPr lang="zh-CN" altLang="en-US" dirty="0" smtClean="0"/>
            <a:t>合同签字日期或验收报告日期</a:t>
          </a:r>
          <a:endParaRPr lang="zh-CN" altLang="en-US" dirty="0"/>
        </a:p>
      </dgm:t>
    </dgm:pt>
    <dgm:pt modelId="{0A46C841-D8DC-4C04-B4D1-AE316CF6BC3C}" type="parTrans" cxnId="{58A88A33-B28D-4A92-8BEC-E6B9D30019E3}">
      <dgm:prSet/>
      <dgm:spPr/>
      <dgm:t>
        <a:bodyPr/>
        <a:lstStyle/>
        <a:p>
          <a:endParaRPr lang="zh-CN" altLang="en-US"/>
        </a:p>
      </dgm:t>
    </dgm:pt>
    <dgm:pt modelId="{E50CCA38-1E95-4E26-8F80-2A3FCDAD3697}" type="sibTrans" cxnId="{58A88A33-B28D-4A92-8BEC-E6B9D30019E3}">
      <dgm:prSet/>
      <dgm:spPr/>
      <dgm:t>
        <a:bodyPr/>
        <a:lstStyle/>
        <a:p>
          <a:endParaRPr lang="zh-CN" altLang="en-US"/>
        </a:p>
      </dgm:t>
    </dgm:pt>
    <dgm:pt modelId="{69703795-E08C-48FE-AA45-343575C6B9A2}">
      <dgm:prSet phldrT="[文本]"/>
      <dgm:spPr/>
      <dgm:t>
        <a:bodyPr/>
        <a:lstStyle/>
        <a:p>
          <a:r>
            <a:rPr lang="zh-CN" dirty="0" smtClean="0"/>
            <a:t>业绩</a:t>
          </a:r>
          <a:r>
            <a:rPr lang="zh-CN" altLang="en-US" dirty="0" smtClean="0"/>
            <a:t>主体</a:t>
          </a:r>
          <a:endParaRPr lang="zh-CN" altLang="en-US" dirty="0"/>
        </a:p>
      </dgm:t>
    </dgm:pt>
    <dgm:pt modelId="{F78ED241-E52D-4121-BB04-CCAEACAD2DDB}" type="parTrans" cxnId="{CF9E4409-25FA-4039-A6D6-A0CDA3B853DA}">
      <dgm:prSet/>
      <dgm:spPr/>
      <dgm:t>
        <a:bodyPr/>
        <a:lstStyle/>
        <a:p>
          <a:endParaRPr lang="zh-CN" altLang="en-US"/>
        </a:p>
      </dgm:t>
    </dgm:pt>
    <dgm:pt modelId="{D8EAEC56-AEE0-4776-A33A-747FE05F7A30}" type="sibTrans" cxnId="{CF9E4409-25FA-4039-A6D6-A0CDA3B853DA}">
      <dgm:prSet/>
      <dgm:spPr/>
      <dgm:t>
        <a:bodyPr/>
        <a:lstStyle/>
        <a:p>
          <a:endParaRPr lang="zh-CN" altLang="en-US"/>
        </a:p>
      </dgm:t>
    </dgm:pt>
    <dgm:pt modelId="{2B48A91E-8837-46E2-AC32-D3AB695A3525}">
      <dgm:prSet phldrT="[文本]"/>
      <dgm:spPr/>
      <dgm:t>
        <a:bodyPr/>
        <a:lstStyle/>
        <a:p>
          <a:r>
            <a:rPr lang="zh-CN" dirty="0" smtClean="0"/>
            <a:t>应为原厂商</a:t>
          </a:r>
          <a:r>
            <a:rPr lang="zh-CN" altLang="en-US" dirty="0" smtClean="0"/>
            <a:t>而非</a:t>
          </a:r>
          <a:r>
            <a:rPr lang="zh-CN" dirty="0" smtClean="0"/>
            <a:t>代理商</a:t>
          </a:r>
          <a:endParaRPr lang="zh-CN" altLang="en-US" dirty="0"/>
        </a:p>
      </dgm:t>
    </dgm:pt>
    <dgm:pt modelId="{FC204884-F380-466E-BB33-D1CF4AE795F5}" type="parTrans" cxnId="{10943680-901A-46EA-A324-BF2A1160FEF4}">
      <dgm:prSet/>
      <dgm:spPr/>
      <dgm:t>
        <a:bodyPr/>
        <a:lstStyle/>
        <a:p>
          <a:endParaRPr lang="zh-CN" altLang="en-US"/>
        </a:p>
      </dgm:t>
    </dgm:pt>
    <dgm:pt modelId="{A7043A7E-B50C-4FF2-8F21-DA77D60A4FDD}" type="sibTrans" cxnId="{10943680-901A-46EA-A324-BF2A1160FEF4}">
      <dgm:prSet/>
      <dgm:spPr/>
      <dgm:t>
        <a:bodyPr/>
        <a:lstStyle/>
        <a:p>
          <a:endParaRPr lang="zh-CN" altLang="en-US"/>
        </a:p>
      </dgm:t>
    </dgm:pt>
    <dgm:pt modelId="{938CC9E8-C75A-4A8A-B845-15BCD35D2D0D}">
      <dgm:prSet phldrT="[文本]"/>
      <dgm:spPr/>
      <dgm:t>
        <a:bodyPr/>
        <a:lstStyle/>
        <a:p>
          <a:r>
            <a:rPr lang="zh-CN" dirty="0" smtClean="0"/>
            <a:t>起止时间</a:t>
          </a:r>
          <a:r>
            <a:rPr lang="en-US" dirty="0" smtClean="0"/>
            <a:t>,</a:t>
          </a:r>
          <a:r>
            <a:rPr lang="zh-CN" dirty="0" smtClean="0"/>
            <a:t>如</a:t>
          </a:r>
          <a:r>
            <a:rPr lang="en-US" dirty="0" smtClean="0"/>
            <a:t>2019</a:t>
          </a:r>
          <a:r>
            <a:rPr lang="zh-CN" dirty="0" smtClean="0"/>
            <a:t>年</a:t>
          </a:r>
          <a:r>
            <a:rPr lang="en-US" dirty="0" smtClean="0"/>
            <a:t>1</a:t>
          </a:r>
          <a:r>
            <a:rPr lang="zh-CN" dirty="0" smtClean="0"/>
            <a:t>月</a:t>
          </a:r>
          <a:r>
            <a:rPr lang="en-US" dirty="0" smtClean="0"/>
            <a:t>1</a:t>
          </a:r>
          <a:r>
            <a:rPr lang="zh-CN" dirty="0" smtClean="0"/>
            <a:t>日本项目开标之日</a:t>
          </a:r>
          <a:endParaRPr lang="zh-CN" altLang="en-US" dirty="0"/>
        </a:p>
      </dgm:t>
    </dgm:pt>
    <dgm:pt modelId="{60843587-A52B-429A-8E37-14198F436B82}" type="parTrans" cxnId="{5F21243C-2046-442B-8554-E562898BAD5A}">
      <dgm:prSet/>
      <dgm:spPr/>
    </dgm:pt>
    <dgm:pt modelId="{61150523-3072-4D3E-9387-5D140F827BBB}" type="sibTrans" cxnId="{5F21243C-2046-442B-8554-E562898BAD5A}">
      <dgm:prSet/>
      <dgm:spPr/>
    </dgm:pt>
    <dgm:pt modelId="{CC82DF44-12F5-4215-8BF4-F3D4EFF4A026}">
      <dgm:prSet phldrT="[文本]"/>
      <dgm:spPr/>
      <dgm:t>
        <a:bodyPr/>
        <a:lstStyle/>
        <a:p>
          <a:r>
            <a:rPr lang="zh-CN" altLang="en-US" dirty="0" smtClean="0"/>
            <a:t>近二年</a:t>
          </a:r>
          <a:endParaRPr lang="zh-CN" altLang="en-US" dirty="0"/>
        </a:p>
      </dgm:t>
    </dgm:pt>
    <dgm:pt modelId="{69EBF3D9-4BBE-4EB5-98EA-2FD677C873C8}" type="parTrans" cxnId="{38FB4D92-034B-4476-9E00-43D5355934F4}">
      <dgm:prSet/>
      <dgm:spPr/>
    </dgm:pt>
    <dgm:pt modelId="{2B9A04B4-86D8-4D54-A468-AD7BBF498E75}" type="sibTrans" cxnId="{38FB4D92-034B-4476-9E00-43D5355934F4}">
      <dgm:prSet/>
      <dgm:spPr/>
    </dgm:pt>
    <dgm:pt modelId="{77F56539-DAD6-4993-AA12-12E018E9AE30}" type="pres">
      <dgm:prSet presAssocID="{40DAAD4B-9674-434F-8EAC-F7C387BE5DBC}" presName="Name0" presStyleCnt="0">
        <dgm:presLayoutVars>
          <dgm:dir/>
          <dgm:animLvl val="lvl"/>
          <dgm:resizeHandles val="exact"/>
        </dgm:presLayoutVars>
      </dgm:prSet>
      <dgm:spPr/>
      <dgm:t>
        <a:bodyPr/>
        <a:lstStyle/>
        <a:p>
          <a:endParaRPr lang="zh-CN" altLang="en-US"/>
        </a:p>
      </dgm:t>
    </dgm:pt>
    <dgm:pt modelId="{B18FE980-196A-48AB-B1EE-18A22767B873}" type="pres">
      <dgm:prSet presAssocID="{4F473A3D-51B3-4AD3-8FF0-A679D82FDED0}" presName="linNode" presStyleCnt="0"/>
      <dgm:spPr/>
    </dgm:pt>
    <dgm:pt modelId="{F245DBD0-F919-4DE9-8030-54C09DFD05D6}" type="pres">
      <dgm:prSet presAssocID="{4F473A3D-51B3-4AD3-8FF0-A679D82FDED0}" presName="parentText" presStyleLbl="node1" presStyleIdx="0" presStyleCnt="3" custScaleY="63954">
        <dgm:presLayoutVars>
          <dgm:chMax val="1"/>
          <dgm:bulletEnabled val="1"/>
        </dgm:presLayoutVars>
      </dgm:prSet>
      <dgm:spPr/>
      <dgm:t>
        <a:bodyPr/>
        <a:lstStyle/>
        <a:p>
          <a:endParaRPr lang="zh-CN" altLang="en-US"/>
        </a:p>
      </dgm:t>
    </dgm:pt>
    <dgm:pt modelId="{130FEBFE-4828-45A8-ABA5-3F06BB8518BD}" type="pres">
      <dgm:prSet presAssocID="{4F473A3D-51B3-4AD3-8FF0-A679D82FDED0}" presName="descendantText" presStyleLbl="alignAccFollowNode1" presStyleIdx="0" presStyleCnt="3" custScaleY="73245">
        <dgm:presLayoutVars>
          <dgm:bulletEnabled val="1"/>
        </dgm:presLayoutVars>
      </dgm:prSet>
      <dgm:spPr/>
      <dgm:t>
        <a:bodyPr/>
        <a:lstStyle/>
        <a:p>
          <a:endParaRPr lang="zh-CN" altLang="en-US"/>
        </a:p>
      </dgm:t>
    </dgm:pt>
    <dgm:pt modelId="{BEF9B00F-19AC-4E66-97EE-67EE36D43AED}" type="pres">
      <dgm:prSet presAssocID="{7755E7D9-F6AB-4226-8D59-62C46BC3D504}" presName="sp" presStyleCnt="0"/>
      <dgm:spPr/>
    </dgm:pt>
    <dgm:pt modelId="{B74E4251-6270-4393-B81F-464611F9796B}" type="pres">
      <dgm:prSet presAssocID="{CFB66CB8-CEEB-4822-B17A-53D09C362025}" presName="linNode" presStyleCnt="0"/>
      <dgm:spPr/>
    </dgm:pt>
    <dgm:pt modelId="{4E8AD681-142D-4DC1-8D00-C29E7BB8DFF0}" type="pres">
      <dgm:prSet presAssocID="{CFB66CB8-CEEB-4822-B17A-53D09C362025}" presName="parentText" presStyleLbl="node1" presStyleIdx="1" presStyleCnt="3" custScaleY="83889" custLinFactNeighborX="-543" custLinFactNeighborY="-225">
        <dgm:presLayoutVars>
          <dgm:chMax val="1"/>
          <dgm:bulletEnabled val="1"/>
        </dgm:presLayoutVars>
      </dgm:prSet>
      <dgm:spPr/>
      <dgm:t>
        <a:bodyPr/>
        <a:lstStyle/>
        <a:p>
          <a:endParaRPr lang="zh-CN" altLang="en-US"/>
        </a:p>
      </dgm:t>
    </dgm:pt>
    <dgm:pt modelId="{AE800DA2-0DC4-4F20-84CC-C6D06DBC4D78}" type="pres">
      <dgm:prSet presAssocID="{CFB66CB8-CEEB-4822-B17A-53D09C362025}" presName="descendantText" presStyleLbl="alignAccFollowNode1" presStyleIdx="1" presStyleCnt="3">
        <dgm:presLayoutVars>
          <dgm:bulletEnabled val="1"/>
        </dgm:presLayoutVars>
      </dgm:prSet>
      <dgm:spPr/>
      <dgm:t>
        <a:bodyPr/>
        <a:lstStyle/>
        <a:p>
          <a:endParaRPr lang="zh-CN" altLang="en-US"/>
        </a:p>
      </dgm:t>
    </dgm:pt>
    <dgm:pt modelId="{F6F6269A-7EC0-46FD-BDA5-19A93D4DB8EC}" type="pres">
      <dgm:prSet presAssocID="{AB355550-D5FB-4325-A3F8-0BEC9BDF237D}" presName="sp" presStyleCnt="0"/>
      <dgm:spPr/>
    </dgm:pt>
    <dgm:pt modelId="{F7F0F9DE-8365-45CC-9B58-C8FBC9A645B6}" type="pres">
      <dgm:prSet presAssocID="{69703795-E08C-48FE-AA45-343575C6B9A2}" presName="linNode" presStyleCnt="0"/>
      <dgm:spPr/>
    </dgm:pt>
    <dgm:pt modelId="{D4C5A486-9370-40E6-B875-CBAAFF2729FC}" type="pres">
      <dgm:prSet presAssocID="{69703795-E08C-48FE-AA45-343575C6B9A2}" presName="parentText" presStyleLbl="node1" presStyleIdx="2" presStyleCnt="3" custScaleY="56297">
        <dgm:presLayoutVars>
          <dgm:chMax val="1"/>
          <dgm:bulletEnabled val="1"/>
        </dgm:presLayoutVars>
      </dgm:prSet>
      <dgm:spPr/>
      <dgm:t>
        <a:bodyPr/>
        <a:lstStyle/>
        <a:p>
          <a:endParaRPr lang="zh-CN" altLang="en-US"/>
        </a:p>
      </dgm:t>
    </dgm:pt>
    <dgm:pt modelId="{5CA06BFC-A899-45E8-A7FE-EB004E6DA582}" type="pres">
      <dgm:prSet presAssocID="{69703795-E08C-48FE-AA45-343575C6B9A2}" presName="descendantText" presStyleLbl="alignAccFollowNode1" presStyleIdx="2" presStyleCnt="3" custScaleY="71418">
        <dgm:presLayoutVars>
          <dgm:bulletEnabled val="1"/>
        </dgm:presLayoutVars>
      </dgm:prSet>
      <dgm:spPr/>
      <dgm:t>
        <a:bodyPr/>
        <a:lstStyle/>
        <a:p>
          <a:endParaRPr lang="zh-CN" altLang="en-US"/>
        </a:p>
      </dgm:t>
    </dgm:pt>
  </dgm:ptLst>
  <dgm:cxnLst>
    <dgm:cxn modelId="{58A88A33-B28D-4A92-8BEC-E6B9D30019E3}" srcId="{CFB66CB8-CEEB-4822-B17A-53D09C362025}" destId="{C7DFF4F7-5D0F-4453-A4C0-EC6CC66BB6D3}" srcOrd="1" destOrd="0" parTransId="{0A46C841-D8DC-4C04-B4D1-AE316CF6BC3C}" sibTransId="{E50CCA38-1E95-4E26-8F80-2A3FCDAD3697}"/>
    <dgm:cxn modelId="{7604B061-C26C-4E38-B5BA-C249F214C7CC}" type="presOf" srcId="{2B48A91E-8837-46E2-AC32-D3AB695A3525}" destId="{5CA06BFC-A899-45E8-A7FE-EB004E6DA582}" srcOrd="0" destOrd="0" presId="urn:microsoft.com/office/officeart/2005/8/layout/vList5"/>
    <dgm:cxn modelId="{7A85522D-B9FE-4F5A-B8C6-6268A6D46677}" type="presOf" srcId="{CC82DF44-12F5-4215-8BF4-F3D4EFF4A026}" destId="{130FEBFE-4828-45A8-ABA5-3F06BB8518BD}" srcOrd="0" destOrd="1" presId="urn:microsoft.com/office/officeart/2005/8/layout/vList5"/>
    <dgm:cxn modelId="{A1E6B533-561A-49FD-A927-4FAF42B088DF}" srcId="{4F473A3D-51B3-4AD3-8FF0-A679D82FDED0}" destId="{A328F4EC-6633-4A26-AE42-6A9BF67A947F}" srcOrd="2" destOrd="0" parTransId="{7721B03D-294C-4174-8C59-1C51CC350934}" sibTransId="{9F08C62D-FFDA-4A0A-864E-266AA512C254}"/>
    <dgm:cxn modelId="{C7C72814-E4CD-400B-80D3-3ECF7F1FD8BE}" type="presOf" srcId="{69703795-E08C-48FE-AA45-343575C6B9A2}" destId="{D4C5A486-9370-40E6-B875-CBAAFF2729FC}" srcOrd="0" destOrd="0" presId="urn:microsoft.com/office/officeart/2005/8/layout/vList5"/>
    <dgm:cxn modelId="{8B5B7941-8607-4CFF-8BC1-6D389BC89C0A}" type="presOf" srcId="{4F473A3D-51B3-4AD3-8FF0-A679D82FDED0}" destId="{F245DBD0-F919-4DE9-8030-54C09DFD05D6}" srcOrd="0" destOrd="0" presId="urn:microsoft.com/office/officeart/2005/8/layout/vList5"/>
    <dgm:cxn modelId="{8B08A8E5-0D8C-4CF9-982C-34CB9B048FB9}" type="presOf" srcId="{C7DFF4F7-5D0F-4453-A4C0-EC6CC66BB6D3}" destId="{AE800DA2-0DC4-4F20-84CC-C6D06DBC4D78}" srcOrd="0" destOrd="1" presId="urn:microsoft.com/office/officeart/2005/8/layout/vList5"/>
    <dgm:cxn modelId="{CCA7E44A-E377-4957-841C-C5EC4B533206}" srcId="{40DAAD4B-9674-434F-8EAC-F7C387BE5DBC}" destId="{CFB66CB8-CEEB-4822-B17A-53D09C362025}" srcOrd="1" destOrd="0" parTransId="{1D7BE175-A50A-4CAD-91DC-181B78A27288}" sibTransId="{AB355550-D5FB-4325-A3F8-0BEC9BDF237D}"/>
    <dgm:cxn modelId="{B20873DB-2B22-472D-A3E8-4CBE42F20F31}" type="presOf" srcId="{3CC22CCD-754C-4D97-AA3D-8788319CB20A}" destId="{130FEBFE-4828-45A8-ABA5-3F06BB8518BD}" srcOrd="0" destOrd="0" presId="urn:microsoft.com/office/officeart/2005/8/layout/vList5"/>
    <dgm:cxn modelId="{38FB4D92-034B-4476-9E00-43D5355934F4}" srcId="{4F473A3D-51B3-4AD3-8FF0-A679D82FDED0}" destId="{CC82DF44-12F5-4215-8BF4-F3D4EFF4A026}" srcOrd="1" destOrd="0" parTransId="{69EBF3D9-4BBE-4EB5-98EA-2FD677C873C8}" sibTransId="{2B9A04B4-86D8-4D54-A468-AD7BBF498E75}"/>
    <dgm:cxn modelId="{63DCDE2F-6255-489F-B0FB-02CA26ADCF21}" srcId="{CFB66CB8-CEEB-4822-B17A-53D09C362025}" destId="{A3382B72-C785-465D-A4A4-C4B1442DB11E}" srcOrd="0" destOrd="0" parTransId="{0A4A2405-6B51-4E1A-8A25-59DE0AA71886}" sibTransId="{C59060B9-9335-4CEF-A065-58D892964CA4}"/>
    <dgm:cxn modelId="{10943680-901A-46EA-A324-BF2A1160FEF4}" srcId="{69703795-E08C-48FE-AA45-343575C6B9A2}" destId="{2B48A91E-8837-46E2-AC32-D3AB695A3525}" srcOrd="0" destOrd="0" parTransId="{FC204884-F380-466E-BB33-D1CF4AE795F5}" sibTransId="{A7043A7E-B50C-4FF2-8F21-DA77D60A4FDD}"/>
    <dgm:cxn modelId="{1F94CBA5-1B46-4468-AC90-4AA4E4F537CB}" type="presOf" srcId="{A328F4EC-6633-4A26-AE42-6A9BF67A947F}" destId="{130FEBFE-4828-45A8-ABA5-3F06BB8518BD}" srcOrd="0" destOrd="2" presId="urn:microsoft.com/office/officeart/2005/8/layout/vList5"/>
    <dgm:cxn modelId="{F8048C01-B10F-43B2-BBD8-DF58EB776300}" type="presOf" srcId="{40DAAD4B-9674-434F-8EAC-F7C387BE5DBC}" destId="{77F56539-DAD6-4993-AA12-12E018E9AE30}" srcOrd="0" destOrd="0" presId="urn:microsoft.com/office/officeart/2005/8/layout/vList5"/>
    <dgm:cxn modelId="{B3DD62F3-67D8-4392-9E90-47865EA06E60}" type="presOf" srcId="{CFB66CB8-CEEB-4822-B17A-53D09C362025}" destId="{4E8AD681-142D-4DC1-8D00-C29E7BB8DFF0}" srcOrd="0" destOrd="0" presId="urn:microsoft.com/office/officeart/2005/8/layout/vList5"/>
    <dgm:cxn modelId="{6A93FFE8-D91C-49ED-9D37-694176576331}" type="presOf" srcId="{A3382B72-C785-465D-A4A4-C4B1442DB11E}" destId="{AE800DA2-0DC4-4F20-84CC-C6D06DBC4D78}" srcOrd="0" destOrd="0" presId="urn:microsoft.com/office/officeart/2005/8/layout/vList5"/>
    <dgm:cxn modelId="{5F21243C-2046-442B-8554-E562898BAD5A}" srcId="{CFB66CB8-CEEB-4822-B17A-53D09C362025}" destId="{938CC9E8-C75A-4A8A-B845-15BCD35D2D0D}" srcOrd="2" destOrd="0" parTransId="{60843587-A52B-429A-8E37-14198F436B82}" sibTransId="{61150523-3072-4D3E-9387-5D140F827BBB}"/>
    <dgm:cxn modelId="{218E8ACD-37D6-405B-82B4-D441045CFA55}" type="presOf" srcId="{938CC9E8-C75A-4A8A-B845-15BCD35D2D0D}" destId="{AE800DA2-0DC4-4F20-84CC-C6D06DBC4D78}" srcOrd="0" destOrd="2" presId="urn:microsoft.com/office/officeart/2005/8/layout/vList5"/>
    <dgm:cxn modelId="{B2187D8B-AB45-4A41-B022-5E023401E652}" srcId="{40DAAD4B-9674-434F-8EAC-F7C387BE5DBC}" destId="{4F473A3D-51B3-4AD3-8FF0-A679D82FDED0}" srcOrd="0" destOrd="0" parTransId="{598D6131-7D9A-4A1E-AF20-B82E087559D9}" sibTransId="{7755E7D9-F6AB-4226-8D59-62C46BC3D504}"/>
    <dgm:cxn modelId="{799FEA74-39B0-47EF-8387-59D8A55DAB94}" srcId="{4F473A3D-51B3-4AD3-8FF0-A679D82FDED0}" destId="{3CC22CCD-754C-4D97-AA3D-8788319CB20A}" srcOrd="0" destOrd="0" parTransId="{EAFFAC83-F503-4431-81F2-C9DC3714742A}" sibTransId="{F053C108-6D0E-45E2-B63D-409BB38148B8}"/>
    <dgm:cxn modelId="{CF9E4409-25FA-4039-A6D6-A0CDA3B853DA}" srcId="{40DAAD4B-9674-434F-8EAC-F7C387BE5DBC}" destId="{69703795-E08C-48FE-AA45-343575C6B9A2}" srcOrd="2" destOrd="0" parTransId="{F78ED241-E52D-4121-BB04-CCAEACAD2DDB}" sibTransId="{D8EAEC56-AEE0-4776-A33A-747FE05F7A30}"/>
    <dgm:cxn modelId="{229A56E9-ACB0-454F-BE47-BB55DB8F0AEA}" type="presParOf" srcId="{77F56539-DAD6-4993-AA12-12E018E9AE30}" destId="{B18FE980-196A-48AB-B1EE-18A22767B873}" srcOrd="0" destOrd="0" presId="urn:microsoft.com/office/officeart/2005/8/layout/vList5"/>
    <dgm:cxn modelId="{64F832CC-D593-4E80-B46E-ACF54129A3AE}" type="presParOf" srcId="{B18FE980-196A-48AB-B1EE-18A22767B873}" destId="{F245DBD0-F919-4DE9-8030-54C09DFD05D6}" srcOrd="0" destOrd="0" presId="urn:microsoft.com/office/officeart/2005/8/layout/vList5"/>
    <dgm:cxn modelId="{C802F77C-DBB8-43C0-B446-C864FC6EC826}" type="presParOf" srcId="{B18FE980-196A-48AB-B1EE-18A22767B873}" destId="{130FEBFE-4828-45A8-ABA5-3F06BB8518BD}" srcOrd="1" destOrd="0" presId="urn:microsoft.com/office/officeart/2005/8/layout/vList5"/>
    <dgm:cxn modelId="{ECCB97D2-91D9-4726-8679-34D15CE620F5}" type="presParOf" srcId="{77F56539-DAD6-4993-AA12-12E018E9AE30}" destId="{BEF9B00F-19AC-4E66-97EE-67EE36D43AED}" srcOrd="1" destOrd="0" presId="urn:microsoft.com/office/officeart/2005/8/layout/vList5"/>
    <dgm:cxn modelId="{3145BD2A-8825-4BFD-964D-E4916294B362}" type="presParOf" srcId="{77F56539-DAD6-4993-AA12-12E018E9AE30}" destId="{B74E4251-6270-4393-B81F-464611F9796B}" srcOrd="2" destOrd="0" presId="urn:microsoft.com/office/officeart/2005/8/layout/vList5"/>
    <dgm:cxn modelId="{5C1DB28B-8A8E-408B-80CD-5041CD6665E9}" type="presParOf" srcId="{B74E4251-6270-4393-B81F-464611F9796B}" destId="{4E8AD681-142D-4DC1-8D00-C29E7BB8DFF0}" srcOrd="0" destOrd="0" presId="urn:microsoft.com/office/officeart/2005/8/layout/vList5"/>
    <dgm:cxn modelId="{C3FECF72-2214-451B-B360-776B11BFB8AB}" type="presParOf" srcId="{B74E4251-6270-4393-B81F-464611F9796B}" destId="{AE800DA2-0DC4-4F20-84CC-C6D06DBC4D78}" srcOrd="1" destOrd="0" presId="urn:microsoft.com/office/officeart/2005/8/layout/vList5"/>
    <dgm:cxn modelId="{3121EF4C-06B4-45FC-9410-BC7FF89666FD}" type="presParOf" srcId="{77F56539-DAD6-4993-AA12-12E018E9AE30}" destId="{F6F6269A-7EC0-46FD-BDA5-19A93D4DB8EC}" srcOrd="3" destOrd="0" presId="urn:microsoft.com/office/officeart/2005/8/layout/vList5"/>
    <dgm:cxn modelId="{83483F56-2106-4921-BCD4-CF3256F3C23A}" type="presParOf" srcId="{77F56539-DAD6-4993-AA12-12E018E9AE30}" destId="{F7F0F9DE-8365-45CC-9B58-C8FBC9A645B6}" srcOrd="4" destOrd="0" presId="urn:microsoft.com/office/officeart/2005/8/layout/vList5"/>
    <dgm:cxn modelId="{9C837165-5AA4-428E-820E-CE1F0D90F171}" type="presParOf" srcId="{F7F0F9DE-8365-45CC-9B58-C8FBC9A645B6}" destId="{D4C5A486-9370-40E6-B875-CBAAFF2729FC}" srcOrd="0" destOrd="0" presId="urn:microsoft.com/office/officeart/2005/8/layout/vList5"/>
    <dgm:cxn modelId="{F6B8E330-1D03-4B28-B273-EB606FD33CED}" type="presParOf" srcId="{F7F0F9DE-8365-45CC-9B58-C8FBC9A645B6}" destId="{5CA06BFC-A899-45E8-A7FE-EB004E6DA582}"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0EE17B4-4308-4679-8351-516F86C3E0B8}"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zh-CN" altLang="en-US"/>
        </a:p>
      </dgm:t>
    </dgm:pt>
    <dgm:pt modelId="{C82BF0A2-F2BB-4BE7-941B-5D9D438C23BF}">
      <dgm:prSet phldrT="[文本]"/>
      <dgm:spPr/>
      <dgm:t>
        <a:bodyPr/>
        <a:lstStyle/>
        <a:p>
          <a:r>
            <a:rPr lang="zh-CN" altLang="en-US" b="1" dirty="0" smtClean="0">
              <a:solidFill>
                <a:schemeClr val="bg1"/>
              </a:solidFill>
            </a:rPr>
            <a:t>采购人</a:t>
          </a:r>
          <a:endParaRPr lang="zh-CN" altLang="en-US" b="1" dirty="0">
            <a:solidFill>
              <a:schemeClr val="bg1"/>
            </a:solidFill>
          </a:endParaRPr>
        </a:p>
      </dgm:t>
    </dgm:pt>
    <dgm:pt modelId="{78C04149-9277-42D1-B2A7-EB5313E8AB7C}" type="parTrans" cxnId="{5EBD1CE6-C219-4350-AAF5-F0185E79D8A7}">
      <dgm:prSet/>
      <dgm:spPr/>
      <dgm:t>
        <a:bodyPr/>
        <a:lstStyle/>
        <a:p>
          <a:endParaRPr lang="zh-CN" altLang="en-US"/>
        </a:p>
      </dgm:t>
    </dgm:pt>
    <dgm:pt modelId="{8D6FA473-68F2-4B04-94B1-AA84A44EC247}" type="sibTrans" cxnId="{5EBD1CE6-C219-4350-AAF5-F0185E79D8A7}">
      <dgm:prSet/>
      <dgm:spPr/>
      <dgm:t>
        <a:bodyPr/>
        <a:lstStyle/>
        <a:p>
          <a:endParaRPr lang="zh-CN" altLang="en-US" b="1"/>
        </a:p>
      </dgm:t>
    </dgm:pt>
    <dgm:pt modelId="{352B69D7-69AD-471B-B19D-9BE331D5FC1B}">
      <dgm:prSet phldrT="[文本]"/>
      <dgm:spPr/>
      <dgm:t>
        <a:bodyPr/>
        <a:lstStyle/>
        <a:p>
          <a:r>
            <a:rPr lang="zh-CN" altLang="en-US" b="1" dirty="0" smtClean="0"/>
            <a:t>供应商</a:t>
          </a:r>
          <a:endParaRPr lang="zh-CN" altLang="en-US" b="1" dirty="0"/>
        </a:p>
      </dgm:t>
    </dgm:pt>
    <dgm:pt modelId="{0A666F5D-B067-40FB-B310-CE6FD23276FD}" type="parTrans" cxnId="{DCFA6EEE-305B-4836-8918-B7AEAD919AC2}">
      <dgm:prSet/>
      <dgm:spPr/>
      <dgm:t>
        <a:bodyPr/>
        <a:lstStyle/>
        <a:p>
          <a:endParaRPr lang="zh-CN" altLang="en-US"/>
        </a:p>
      </dgm:t>
    </dgm:pt>
    <dgm:pt modelId="{F3081631-B0BA-4C00-BCFD-74796D5BB2CE}" type="sibTrans" cxnId="{DCFA6EEE-305B-4836-8918-B7AEAD919AC2}">
      <dgm:prSet/>
      <dgm:spPr/>
      <dgm:t>
        <a:bodyPr/>
        <a:lstStyle/>
        <a:p>
          <a:endParaRPr lang="zh-CN" altLang="en-US" b="1"/>
        </a:p>
      </dgm:t>
    </dgm:pt>
    <dgm:pt modelId="{5C042E17-125F-423E-97C5-C645CFF8FF6B}">
      <dgm:prSet phldrT="[文本]"/>
      <dgm:spPr/>
      <dgm:t>
        <a:bodyPr/>
        <a:lstStyle/>
        <a:p>
          <a:r>
            <a:rPr lang="zh-CN" altLang="en-US" dirty="0" smtClean="0"/>
            <a:t>评审专家</a:t>
          </a:r>
          <a:endParaRPr lang="zh-CN" altLang="en-US" dirty="0"/>
        </a:p>
      </dgm:t>
    </dgm:pt>
    <dgm:pt modelId="{9676F241-1FF2-427E-80CD-6F90130DCD3A}" type="parTrans" cxnId="{DB33545F-FC20-4C17-B1BC-F6C962869588}">
      <dgm:prSet/>
      <dgm:spPr/>
      <dgm:t>
        <a:bodyPr/>
        <a:lstStyle/>
        <a:p>
          <a:endParaRPr lang="zh-CN" altLang="en-US"/>
        </a:p>
      </dgm:t>
    </dgm:pt>
    <dgm:pt modelId="{B1387DB8-ABC0-44EC-8E6C-0FFE89EB6018}" type="sibTrans" cxnId="{DB33545F-FC20-4C17-B1BC-F6C962869588}">
      <dgm:prSet/>
      <dgm:spPr/>
      <dgm:t>
        <a:bodyPr/>
        <a:lstStyle/>
        <a:p>
          <a:endParaRPr lang="zh-CN" altLang="en-US"/>
        </a:p>
      </dgm:t>
    </dgm:pt>
    <dgm:pt modelId="{6A61D4D2-9143-4CB1-BF65-51486419E504}">
      <dgm:prSet phldrT="[文本]"/>
      <dgm:spPr/>
      <dgm:t>
        <a:bodyPr/>
        <a:lstStyle/>
        <a:p>
          <a:r>
            <a:rPr lang="zh-CN" altLang="en-US" dirty="0" smtClean="0"/>
            <a:t>采购代理机构</a:t>
          </a:r>
          <a:endParaRPr lang="zh-CN" altLang="en-US" dirty="0"/>
        </a:p>
      </dgm:t>
    </dgm:pt>
    <dgm:pt modelId="{66C2DC4C-2C24-43F4-8803-2C1607738D61}" type="parTrans" cxnId="{90AEDDB7-E7A7-4453-AECC-7DF9C8552B86}">
      <dgm:prSet/>
      <dgm:spPr/>
      <dgm:t>
        <a:bodyPr/>
        <a:lstStyle/>
        <a:p>
          <a:endParaRPr lang="zh-CN" altLang="en-US"/>
        </a:p>
      </dgm:t>
    </dgm:pt>
    <dgm:pt modelId="{C3949803-C8BE-4E90-9617-E7C9BF2F8298}" type="sibTrans" cxnId="{90AEDDB7-E7A7-4453-AECC-7DF9C8552B86}">
      <dgm:prSet/>
      <dgm:spPr/>
      <dgm:t>
        <a:bodyPr/>
        <a:lstStyle/>
        <a:p>
          <a:endParaRPr lang="zh-CN" altLang="en-US" b="1"/>
        </a:p>
      </dgm:t>
    </dgm:pt>
    <dgm:pt modelId="{A4858BA2-48E0-497D-8E9B-F67F9CCB6648}">
      <dgm:prSet phldrT="[文本]"/>
      <dgm:spPr/>
      <dgm:t>
        <a:bodyPr/>
        <a:lstStyle/>
        <a:p>
          <a:r>
            <a:rPr lang="zh-CN" altLang="en-US" b="1" dirty="0" smtClean="0"/>
            <a:t>政府采购监管部门</a:t>
          </a:r>
          <a:endParaRPr lang="zh-CN" altLang="en-US" b="1" dirty="0"/>
        </a:p>
      </dgm:t>
    </dgm:pt>
    <dgm:pt modelId="{1D38CCC0-F3FD-4E2E-9899-B24C30324FA0}" type="parTrans" cxnId="{62CEAB9A-14C2-4E5B-8A74-5B5CADFCA69A}">
      <dgm:prSet/>
      <dgm:spPr/>
      <dgm:t>
        <a:bodyPr/>
        <a:lstStyle/>
        <a:p>
          <a:endParaRPr lang="zh-CN" altLang="en-US"/>
        </a:p>
      </dgm:t>
    </dgm:pt>
    <dgm:pt modelId="{4DDC3D61-53AE-4B9B-A74A-2538F315F0E4}" type="sibTrans" cxnId="{62CEAB9A-14C2-4E5B-8A74-5B5CADFCA69A}">
      <dgm:prSet/>
      <dgm:spPr/>
      <dgm:t>
        <a:bodyPr/>
        <a:lstStyle/>
        <a:p>
          <a:endParaRPr lang="zh-CN" altLang="en-US" b="1"/>
        </a:p>
      </dgm:t>
    </dgm:pt>
    <dgm:pt modelId="{099A7BD8-352F-4047-91D6-81400517E4FB}" type="pres">
      <dgm:prSet presAssocID="{10EE17B4-4308-4679-8351-516F86C3E0B8}" presName="cycle" presStyleCnt="0">
        <dgm:presLayoutVars>
          <dgm:dir/>
          <dgm:resizeHandles val="exact"/>
        </dgm:presLayoutVars>
      </dgm:prSet>
      <dgm:spPr/>
      <dgm:t>
        <a:bodyPr/>
        <a:lstStyle/>
        <a:p>
          <a:endParaRPr lang="zh-CN" altLang="en-US"/>
        </a:p>
      </dgm:t>
    </dgm:pt>
    <dgm:pt modelId="{3D6EE0C9-A419-4A95-A7B1-DBBB8C178945}" type="pres">
      <dgm:prSet presAssocID="{C82BF0A2-F2BB-4BE7-941B-5D9D438C23BF}" presName="node" presStyleLbl="node1" presStyleIdx="0" presStyleCnt="5" custRadScaleRad="100405" custRadScaleInc="878">
        <dgm:presLayoutVars>
          <dgm:bulletEnabled val="1"/>
        </dgm:presLayoutVars>
      </dgm:prSet>
      <dgm:spPr/>
      <dgm:t>
        <a:bodyPr/>
        <a:lstStyle/>
        <a:p>
          <a:endParaRPr lang="zh-CN" altLang="en-US"/>
        </a:p>
      </dgm:t>
    </dgm:pt>
    <dgm:pt modelId="{216A171A-F6D8-4F28-BC46-4D3A9DE02B3F}" type="pres">
      <dgm:prSet presAssocID="{C82BF0A2-F2BB-4BE7-941B-5D9D438C23BF}" presName="spNode" presStyleCnt="0"/>
      <dgm:spPr/>
    </dgm:pt>
    <dgm:pt modelId="{FC6369DF-C8A2-4DFB-9E1F-86D7F4D4942E}" type="pres">
      <dgm:prSet presAssocID="{8D6FA473-68F2-4B04-94B1-AA84A44EC247}" presName="sibTrans" presStyleLbl="sibTrans1D1" presStyleIdx="0" presStyleCnt="5"/>
      <dgm:spPr/>
      <dgm:t>
        <a:bodyPr/>
        <a:lstStyle/>
        <a:p>
          <a:endParaRPr lang="zh-CN" altLang="en-US"/>
        </a:p>
      </dgm:t>
    </dgm:pt>
    <dgm:pt modelId="{E711A5F7-578F-4A9D-8DD4-94977AC99C87}" type="pres">
      <dgm:prSet presAssocID="{352B69D7-69AD-471B-B19D-9BE331D5FC1B}" presName="node" presStyleLbl="node1" presStyleIdx="1" presStyleCnt="5">
        <dgm:presLayoutVars>
          <dgm:bulletEnabled val="1"/>
        </dgm:presLayoutVars>
      </dgm:prSet>
      <dgm:spPr/>
      <dgm:t>
        <a:bodyPr/>
        <a:lstStyle/>
        <a:p>
          <a:endParaRPr lang="zh-CN" altLang="en-US"/>
        </a:p>
      </dgm:t>
    </dgm:pt>
    <dgm:pt modelId="{E5BB598A-C342-4C5A-B26D-1C09059BD25D}" type="pres">
      <dgm:prSet presAssocID="{352B69D7-69AD-471B-B19D-9BE331D5FC1B}" presName="spNode" presStyleCnt="0"/>
      <dgm:spPr/>
    </dgm:pt>
    <dgm:pt modelId="{22356A10-1A5F-4D73-BBDF-5FF151B2AE52}" type="pres">
      <dgm:prSet presAssocID="{F3081631-B0BA-4C00-BCFD-74796D5BB2CE}" presName="sibTrans" presStyleLbl="sibTrans1D1" presStyleIdx="1" presStyleCnt="5"/>
      <dgm:spPr/>
      <dgm:t>
        <a:bodyPr/>
        <a:lstStyle/>
        <a:p>
          <a:endParaRPr lang="zh-CN" altLang="en-US"/>
        </a:p>
      </dgm:t>
    </dgm:pt>
    <dgm:pt modelId="{3AEAAA01-F85F-43DA-8213-B6C1B0B26C7D}" type="pres">
      <dgm:prSet presAssocID="{5C042E17-125F-423E-97C5-C645CFF8FF6B}" presName="node" presStyleLbl="node1" presStyleIdx="2" presStyleCnt="5">
        <dgm:presLayoutVars>
          <dgm:bulletEnabled val="1"/>
        </dgm:presLayoutVars>
      </dgm:prSet>
      <dgm:spPr/>
      <dgm:t>
        <a:bodyPr/>
        <a:lstStyle/>
        <a:p>
          <a:endParaRPr lang="zh-CN" altLang="en-US"/>
        </a:p>
      </dgm:t>
    </dgm:pt>
    <dgm:pt modelId="{8E4E0015-2E7E-4434-81D2-18F24BDA221D}" type="pres">
      <dgm:prSet presAssocID="{5C042E17-125F-423E-97C5-C645CFF8FF6B}" presName="spNode" presStyleCnt="0"/>
      <dgm:spPr/>
    </dgm:pt>
    <dgm:pt modelId="{A9CAB500-F94B-4056-9371-3E8847F2F3A9}" type="pres">
      <dgm:prSet presAssocID="{B1387DB8-ABC0-44EC-8E6C-0FFE89EB6018}" presName="sibTrans" presStyleLbl="sibTrans1D1" presStyleIdx="2" presStyleCnt="5"/>
      <dgm:spPr/>
      <dgm:t>
        <a:bodyPr/>
        <a:lstStyle/>
        <a:p>
          <a:endParaRPr lang="zh-CN" altLang="en-US"/>
        </a:p>
      </dgm:t>
    </dgm:pt>
    <dgm:pt modelId="{F7C2E1E4-D7DB-4E08-80E4-B22AA54CF116}" type="pres">
      <dgm:prSet presAssocID="{6A61D4D2-9143-4CB1-BF65-51486419E504}" presName="node" presStyleLbl="node1" presStyleIdx="3" presStyleCnt="5">
        <dgm:presLayoutVars>
          <dgm:bulletEnabled val="1"/>
        </dgm:presLayoutVars>
      </dgm:prSet>
      <dgm:spPr/>
      <dgm:t>
        <a:bodyPr/>
        <a:lstStyle/>
        <a:p>
          <a:endParaRPr lang="zh-CN" altLang="en-US"/>
        </a:p>
      </dgm:t>
    </dgm:pt>
    <dgm:pt modelId="{A1616302-4B0C-485F-A0FA-F65DF07AEC39}" type="pres">
      <dgm:prSet presAssocID="{6A61D4D2-9143-4CB1-BF65-51486419E504}" presName="spNode" presStyleCnt="0"/>
      <dgm:spPr/>
    </dgm:pt>
    <dgm:pt modelId="{203A2046-0BB8-4D98-BE47-BA93C643447B}" type="pres">
      <dgm:prSet presAssocID="{C3949803-C8BE-4E90-9617-E7C9BF2F8298}" presName="sibTrans" presStyleLbl="sibTrans1D1" presStyleIdx="3" presStyleCnt="5"/>
      <dgm:spPr/>
      <dgm:t>
        <a:bodyPr/>
        <a:lstStyle/>
        <a:p>
          <a:endParaRPr lang="zh-CN" altLang="en-US"/>
        </a:p>
      </dgm:t>
    </dgm:pt>
    <dgm:pt modelId="{EBC191B9-496D-4D4D-84E4-4D92B0BC0B96}" type="pres">
      <dgm:prSet presAssocID="{A4858BA2-48E0-497D-8E9B-F67F9CCB6648}" presName="node" presStyleLbl="node1" presStyleIdx="4" presStyleCnt="5">
        <dgm:presLayoutVars>
          <dgm:bulletEnabled val="1"/>
        </dgm:presLayoutVars>
      </dgm:prSet>
      <dgm:spPr/>
      <dgm:t>
        <a:bodyPr/>
        <a:lstStyle/>
        <a:p>
          <a:endParaRPr lang="zh-CN" altLang="en-US"/>
        </a:p>
      </dgm:t>
    </dgm:pt>
    <dgm:pt modelId="{68204104-9565-47E0-A1B4-0BEE09EC62B4}" type="pres">
      <dgm:prSet presAssocID="{A4858BA2-48E0-497D-8E9B-F67F9CCB6648}" presName="spNode" presStyleCnt="0"/>
      <dgm:spPr/>
    </dgm:pt>
    <dgm:pt modelId="{2B521743-6F52-4E2E-A82C-8BAB9D7DBB08}" type="pres">
      <dgm:prSet presAssocID="{4DDC3D61-53AE-4B9B-A74A-2538F315F0E4}" presName="sibTrans" presStyleLbl="sibTrans1D1" presStyleIdx="4" presStyleCnt="5"/>
      <dgm:spPr/>
      <dgm:t>
        <a:bodyPr/>
        <a:lstStyle/>
        <a:p>
          <a:endParaRPr lang="zh-CN" altLang="en-US"/>
        </a:p>
      </dgm:t>
    </dgm:pt>
  </dgm:ptLst>
  <dgm:cxnLst>
    <dgm:cxn modelId="{400CC7D6-E2D2-4233-8D91-3C4A7DAC3F62}" type="presOf" srcId="{5C042E17-125F-423E-97C5-C645CFF8FF6B}" destId="{3AEAAA01-F85F-43DA-8213-B6C1B0B26C7D}" srcOrd="0" destOrd="0" presId="urn:microsoft.com/office/officeart/2005/8/layout/cycle6"/>
    <dgm:cxn modelId="{1ED06D13-9608-47A0-BCB5-0100DE6DB945}" type="presOf" srcId="{A4858BA2-48E0-497D-8E9B-F67F9CCB6648}" destId="{EBC191B9-496D-4D4D-84E4-4D92B0BC0B96}" srcOrd="0" destOrd="0" presId="urn:microsoft.com/office/officeart/2005/8/layout/cycle6"/>
    <dgm:cxn modelId="{5EBD1CE6-C219-4350-AAF5-F0185E79D8A7}" srcId="{10EE17B4-4308-4679-8351-516F86C3E0B8}" destId="{C82BF0A2-F2BB-4BE7-941B-5D9D438C23BF}" srcOrd="0" destOrd="0" parTransId="{78C04149-9277-42D1-B2A7-EB5313E8AB7C}" sibTransId="{8D6FA473-68F2-4B04-94B1-AA84A44EC247}"/>
    <dgm:cxn modelId="{62CEAB9A-14C2-4E5B-8A74-5B5CADFCA69A}" srcId="{10EE17B4-4308-4679-8351-516F86C3E0B8}" destId="{A4858BA2-48E0-497D-8E9B-F67F9CCB6648}" srcOrd="4" destOrd="0" parTransId="{1D38CCC0-F3FD-4E2E-9899-B24C30324FA0}" sibTransId="{4DDC3D61-53AE-4B9B-A74A-2538F315F0E4}"/>
    <dgm:cxn modelId="{DCFA6EEE-305B-4836-8918-B7AEAD919AC2}" srcId="{10EE17B4-4308-4679-8351-516F86C3E0B8}" destId="{352B69D7-69AD-471B-B19D-9BE331D5FC1B}" srcOrd="1" destOrd="0" parTransId="{0A666F5D-B067-40FB-B310-CE6FD23276FD}" sibTransId="{F3081631-B0BA-4C00-BCFD-74796D5BB2CE}"/>
    <dgm:cxn modelId="{3B550828-C056-498E-9C69-A076214A2088}" type="presOf" srcId="{F3081631-B0BA-4C00-BCFD-74796D5BB2CE}" destId="{22356A10-1A5F-4D73-BBDF-5FF151B2AE52}" srcOrd="0" destOrd="0" presId="urn:microsoft.com/office/officeart/2005/8/layout/cycle6"/>
    <dgm:cxn modelId="{08E49CCF-6AEF-46A2-82C5-F2DB023EAA26}" type="presOf" srcId="{C82BF0A2-F2BB-4BE7-941B-5D9D438C23BF}" destId="{3D6EE0C9-A419-4A95-A7B1-DBBB8C178945}" srcOrd="0" destOrd="0" presId="urn:microsoft.com/office/officeart/2005/8/layout/cycle6"/>
    <dgm:cxn modelId="{EB4D6A7B-F5CA-4223-8783-CBA9246CB8C0}" type="presOf" srcId="{4DDC3D61-53AE-4B9B-A74A-2538F315F0E4}" destId="{2B521743-6F52-4E2E-A82C-8BAB9D7DBB08}" srcOrd="0" destOrd="0" presId="urn:microsoft.com/office/officeart/2005/8/layout/cycle6"/>
    <dgm:cxn modelId="{85F5BCD1-5FF2-4421-963F-113C6689186E}" type="presOf" srcId="{6A61D4D2-9143-4CB1-BF65-51486419E504}" destId="{F7C2E1E4-D7DB-4E08-80E4-B22AA54CF116}" srcOrd="0" destOrd="0" presId="urn:microsoft.com/office/officeart/2005/8/layout/cycle6"/>
    <dgm:cxn modelId="{3A75E3D1-3221-49AB-98F2-34FCD741622C}" type="presOf" srcId="{C3949803-C8BE-4E90-9617-E7C9BF2F8298}" destId="{203A2046-0BB8-4D98-BE47-BA93C643447B}" srcOrd="0" destOrd="0" presId="urn:microsoft.com/office/officeart/2005/8/layout/cycle6"/>
    <dgm:cxn modelId="{4025AF6D-574B-4F39-8AA4-59B29D411B61}" type="presOf" srcId="{8D6FA473-68F2-4B04-94B1-AA84A44EC247}" destId="{FC6369DF-C8A2-4DFB-9E1F-86D7F4D4942E}" srcOrd="0" destOrd="0" presId="urn:microsoft.com/office/officeart/2005/8/layout/cycle6"/>
    <dgm:cxn modelId="{DB33545F-FC20-4C17-B1BC-F6C962869588}" srcId="{10EE17B4-4308-4679-8351-516F86C3E0B8}" destId="{5C042E17-125F-423E-97C5-C645CFF8FF6B}" srcOrd="2" destOrd="0" parTransId="{9676F241-1FF2-427E-80CD-6F90130DCD3A}" sibTransId="{B1387DB8-ABC0-44EC-8E6C-0FFE89EB6018}"/>
    <dgm:cxn modelId="{84B8D98E-AFA8-41B2-A434-8A3C3CC60D6D}" type="presOf" srcId="{10EE17B4-4308-4679-8351-516F86C3E0B8}" destId="{099A7BD8-352F-4047-91D6-81400517E4FB}" srcOrd="0" destOrd="0" presId="urn:microsoft.com/office/officeart/2005/8/layout/cycle6"/>
    <dgm:cxn modelId="{927686AF-6F38-4654-A535-E5AED87EB5A0}" type="presOf" srcId="{B1387DB8-ABC0-44EC-8E6C-0FFE89EB6018}" destId="{A9CAB500-F94B-4056-9371-3E8847F2F3A9}" srcOrd="0" destOrd="0" presId="urn:microsoft.com/office/officeart/2005/8/layout/cycle6"/>
    <dgm:cxn modelId="{90AEDDB7-E7A7-4453-AECC-7DF9C8552B86}" srcId="{10EE17B4-4308-4679-8351-516F86C3E0B8}" destId="{6A61D4D2-9143-4CB1-BF65-51486419E504}" srcOrd="3" destOrd="0" parTransId="{66C2DC4C-2C24-43F4-8803-2C1607738D61}" sibTransId="{C3949803-C8BE-4E90-9617-E7C9BF2F8298}"/>
    <dgm:cxn modelId="{4B32B289-0D92-41B9-9598-FC7B048B96CA}" type="presOf" srcId="{352B69D7-69AD-471B-B19D-9BE331D5FC1B}" destId="{E711A5F7-578F-4A9D-8DD4-94977AC99C87}" srcOrd="0" destOrd="0" presId="urn:microsoft.com/office/officeart/2005/8/layout/cycle6"/>
    <dgm:cxn modelId="{A4A12466-568E-45FE-845F-A6F660680B25}" type="presParOf" srcId="{099A7BD8-352F-4047-91D6-81400517E4FB}" destId="{3D6EE0C9-A419-4A95-A7B1-DBBB8C178945}" srcOrd="0" destOrd="0" presId="urn:microsoft.com/office/officeart/2005/8/layout/cycle6"/>
    <dgm:cxn modelId="{A554435E-F53F-4DB4-83B3-9F0729C7040D}" type="presParOf" srcId="{099A7BD8-352F-4047-91D6-81400517E4FB}" destId="{216A171A-F6D8-4F28-BC46-4D3A9DE02B3F}" srcOrd="1" destOrd="0" presId="urn:microsoft.com/office/officeart/2005/8/layout/cycle6"/>
    <dgm:cxn modelId="{61CAFE58-250B-4708-8A3F-54C65B9D43C0}" type="presParOf" srcId="{099A7BD8-352F-4047-91D6-81400517E4FB}" destId="{FC6369DF-C8A2-4DFB-9E1F-86D7F4D4942E}" srcOrd="2" destOrd="0" presId="urn:microsoft.com/office/officeart/2005/8/layout/cycle6"/>
    <dgm:cxn modelId="{2CCA0146-A819-48D8-AFC9-64732280A07D}" type="presParOf" srcId="{099A7BD8-352F-4047-91D6-81400517E4FB}" destId="{E711A5F7-578F-4A9D-8DD4-94977AC99C87}" srcOrd="3" destOrd="0" presId="urn:microsoft.com/office/officeart/2005/8/layout/cycle6"/>
    <dgm:cxn modelId="{28E51C54-C4E3-4397-85A6-36E027EA3023}" type="presParOf" srcId="{099A7BD8-352F-4047-91D6-81400517E4FB}" destId="{E5BB598A-C342-4C5A-B26D-1C09059BD25D}" srcOrd="4" destOrd="0" presId="urn:microsoft.com/office/officeart/2005/8/layout/cycle6"/>
    <dgm:cxn modelId="{58015C22-9BC3-4088-ADEA-88FD8212F82C}" type="presParOf" srcId="{099A7BD8-352F-4047-91D6-81400517E4FB}" destId="{22356A10-1A5F-4D73-BBDF-5FF151B2AE52}" srcOrd="5" destOrd="0" presId="urn:microsoft.com/office/officeart/2005/8/layout/cycle6"/>
    <dgm:cxn modelId="{82964C41-66B5-4DA3-90BA-7D635750FB76}" type="presParOf" srcId="{099A7BD8-352F-4047-91D6-81400517E4FB}" destId="{3AEAAA01-F85F-43DA-8213-B6C1B0B26C7D}" srcOrd="6" destOrd="0" presId="urn:microsoft.com/office/officeart/2005/8/layout/cycle6"/>
    <dgm:cxn modelId="{64EB6A04-5304-49B4-BC77-4F6ADF26C066}" type="presParOf" srcId="{099A7BD8-352F-4047-91D6-81400517E4FB}" destId="{8E4E0015-2E7E-4434-81D2-18F24BDA221D}" srcOrd="7" destOrd="0" presId="urn:microsoft.com/office/officeart/2005/8/layout/cycle6"/>
    <dgm:cxn modelId="{29641386-BE09-4CBF-821D-510CBF5D36DC}" type="presParOf" srcId="{099A7BD8-352F-4047-91D6-81400517E4FB}" destId="{A9CAB500-F94B-4056-9371-3E8847F2F3A9}" srcOrd="8" destOrd="0" presId="urn:microsoft.com/office/officeart/2005/8/layout/cycle6"/>
    <dgm:cxn modelId="{2CFFCFE5-1E7E-4ACD-9724-73110969E28A}" type="presParOf" srcId="{099A7BD8-352F-4047-91D6-81400517E4FB}" destId="{F7C2E1E4-D7DB-4E08-80E4-B22AA54CF116}" srcOrd="9" destOrd="0" presId="urn:microsoft.com/office/officeart/2005/8/layout/cycle6"/>
    <dgm:cxn modelId="{C89CDEA6-F4C2-4101-B7D1-CB533A832F58}" type="presParOf" srcId="{099A7BD8-352F-4047-91D6-81400517E4FB}" destId="{A1616302-4B0C-485F-A0FA-F65DF07AEC39}" srcOrd="10" destOrd="0" presId="urn:microsoft.com/office/officeart/2005/8/layout/cycle6"/>
    <dgm:cxn modelId="{1201FFD6-0610-414E-BB7A-0024AC8CE9CC}" type="presParOf" srcId="{099A7BD8-352F-4047-91D6-81400517E4FB}" destId="{203A2046-0BB8-4D98-BE47-BA93C643447B}" srcOrd="11" destOrd="0" presId="urn:microsoft.com/office/officeart/2005/8/layout/cycle6"/>
    <dgm:cxn modelId="{0F5242E8-9541-43F9-8A49-E65FD2732C3B}" type="presParOf" srcId="{099A7BD8-352F-4047-91D6-81400517E4FB}" destId="{EBC191B9-496D-4D4D-84E4-4D92B0BC0B96}" srcOrd="12" destOrd="0" presId="urn:microsoft.com/office/officeart/2005/8/layout/cycle6"/>
    <dgm:cxn modelId="{185F62E6-D8CC-4746-869D-FE0DD3F95B89}" type="presParOf" srcId="{099A7BD8-352F-4047-91D6-81400517E4FB}" destId="{68204104-9565-47E0-A1B4-0BEE09EC62B4}" srcOrd="13" destOrd="0" presId="urn:microsoft.com/office/officeart/2005/8/layout/cycle6"/>
    <dgm:cxn modelId="{5312A47A-33E4-41AF-A97F-9860E0AA7F2A}" type="presParOf" srcId="{099A7BD8-352F-4047-91D6-81400517E4FB}" destId="{2B521743-6F52-4E2E-A82C-8BAB9D7DBB08}" srcOrd="14" destOrd="0" presId="urn:microsoft.com/office/officeart/2005/8/layout/cycle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C3B7C5F-7EBB-4D51-910E-C73517840FED}">
      <dsp:nvSpPr>
        <dsp:cNvPr id="0" name=""/>
        <dsp:cNvSpPr/>
      </dsp:nvSpPr>
      <dsp:spPr>
        <a:xfrm>
          <a:off x="0" y="52557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4CB3CD-FA73-4845-AAF5-5A99CEC8346F}">
      <dsp:nvSpPr>
        <dsp:cNvPr id="0" name=""/>
        <dsp:cNvSpPr/>
      </dsp:nvSpPr>
      <dsp:spPr>
        <a:xfrm>
          <a:off x="411480" y="3849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66850">
            <a:lnSpc>
              <a:spcPct val="90000"/>
            </a:lnSpc>
            <a:spcBef>
              <a:spcPct val="0"/>
            </a:spcBef>
            <a:spcAft>
              <a:spcPct val="35000"/>
            </a:spcAft>
          </a:pPr>
          <a:r>
            <a:rPr lang="zh-CN" altLang="en-US" sz="3300" kern="1200" dirty="0" smtClean="0"/>
            <a:t>明确需求</a:t>
          </a:r>
          <a:endParaRPr lang="zh-CN" altLang="en-US" sz="3300" kern="1200" dirty="0"/>
        </a:p>
      </dsp:txBody>
      <dsp:txXfrm>
        <a:off x="411480" y="38498"/>
        <a:ext cx="5760720" cy="974160"/>
      </dsp:txXfrm>
    </dsp:sp>
    <dsp:sp modelId="{69D2AFDD-2F62-4F71-AA78-430EF34DC413}">
      <dsp:nvSpPr>
        <dsp:cNvPr id="0" name=""/>
        <dsp:cNvSpPr/>
      </dsp:nvSpPr>
      <dsp:spPr>
        <a:xfrm>
          <a:off x="0" y="202245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EC8E39-F9D5-4F95-BDF9-E7CD8FAD4772}">
      <dsp:nvSpPr>
        <dsp:cNvPr id="0" name=""/>
        <dsp:cNvSpPr/>
      </dsp:nvSpPr>
      <dsp:spPr>
        <a:xfrm>
          <a:off x="411480" y="153537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66850">
            <a:lnSpc>
              <a:spcPct val="90000"/>
            </a:lnSpc>
            <a:spcBef>
              <a:spcPct val="0"/>
            </a:spcBef>
            <a:spcAft>
              <a:spcPct val="35000"/>
            </a:spcAft>
          </a:pPr>
          <a:r>
            <a:rPr lang="zh-CN" altLang="en-US" sz="3300" kern="1200" dirty="0" smtClean="0"/>
            <a:t>调研方式</a:t>
          </a:r>
          <a:endParaRPr lang="zh-CN" altLang="en-US" sz="3300" kern="1200" dirty="0"/>
        </a:p>
      </dsp:txBody>
      <dsp:txXfrm>
        <a:off x="411480" y="1535378"/>
        <a:ext cx="5760720" cy="974160"/>
      </dsp:txXfrm>
    </dsp:sp>
    <dsp:sp modelId="{71F1E19B-2EB6-438B-8451-3C5BE73A536F}">
      <dsp:nvSpPr>
        <dsp:cNvPr id="0" name=""/>
        <dsp:cNvSpPr/>
      </dsp:nvSpPr>
      <dsp:spPr>
        <a:xfrm>
          <a:off x="0" y="351933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1EA1B2-1820-41B7-AF28-D6340E186B0E}">
      <dsp:nvSpPr>
        <dsp:cNvPr id="0" name=""/>
        <dsp:cNvSpPr/>
      </dsp:nvSpPr>
      <dsp:spPr>
        <a:xfrm>
          <a:off x="411480" y="303225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66850">
            <a:lnSpc>
              <a:spcPct val="90000"/>
            </a:lnSpc>
            <a:spcBef>
              <a:spcPct val="0"/>
            </a:spcBef>
            <a:spcAft>
              <a:spcPct val="35000"/>
            </a:spcAft>
          </a:pPr>
          <a:r>
            <a:rPr lang="zh-CN" altLang="en-US" sz="3300" kern="1200" dirty="0" smtClean="0"/>
            <a:t>成本精算</a:t>
          </a:r>
          <a:endParaRPr lang="zh-CN" altLang="en-US" sz="3300" kern="1200" dirty="0"/>
        </a:p>
      </dsp:txBody>
      <dsp:txXfrm>
        <a:off x="411480" y="3032258"/>
        <a:ext cx="5760720" cy="9741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01241A3-6958-4EAB-8F4D-32090ED32117}">
      <dsp:nvSpPr>
        <dsp:cNvPr id="0" name=""/>
        <dsp:cNvSpPr/>
      </dsp:nvSpPr>
      <dsp:spPr>
        <a:xfrm>
          <a:off x="185717" y="136521"/>
          <a:ext cx="2402387" cy="1793331"/>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zh-CN" altLang="en-US" sz="2000" kern="1200" dirty="0" smtClean="0"/>
            <a:t>京东</a:t>
          </a:r>
          <a:endParaRPr lang="zh-CN" altLang="en-US" sz="2000" kern="1200" dirty="0"/>
        </a:p>
        <a:p>
          <a:pPr marL="228600" lvl="1" indent="-228600" algn="l" defTabSz="889000">
            <a:lnSpc>
              <a:spcPct val="90000"/>
            </a:lnSpc>
            <a:spcBef>
              <a:spcPct val="0"/>
            </a:spcBef>
            <a:spcAft>
              <a:spcPct val="15000"/>
            </a:spcAft>
            <a:buChar char="••"/>
          </a:pPr>
          <a:r>
            <a:rPr lang="zh-CN" altLang="en-US" sz="2000" kern="1200" dirty="0" smtClean="0"/>
            <a:t>淘宝</a:t>
          </a:r>
          <a:endParaRPr lang="zh-CN" altLang="en-US" sz="2000" kern="1200" dirty="0"/>
        </a:p>
        <a:p>
          <a:pPr marL="228600" lvl="1" indent="-228600" algn="l" defTabSz="889000">
            <a:lnSpc>
              <a:spcPct val="90000"/>
            </a:lnSpc>
            <a:spcBef>
              <a:spcPct val="0"/>
            </a:spcBef>
            <a:spcAft>
              <a:spcPct val="15000"/>
            </a:spcAft>
            <a:buChar char="••"/>
          </a:pPr>
          <a:r>
            <a:rPr lang="zh-CN" altLang="en-US" sz="2000" kern="1200" dirty="0" smtClean="0"/>
            <a:t>钢材、建材市场</a:t>
          </a:r>
          <a:endParaRPr lang="zh-CN" altLang="en-US" sz="2000" kern="1200" dirty="0"/>
        </a:p>
        <a:p>
          <a:pPr marL="228600" lvl="1" indent="-228600" algn="l" defTabSz="889000">
            <a:lnSpc>
              <a:spcPct val="90000"/>
            </a:lnSpc>
            <a:spcBef>
              <a:spcPct val="0"/>
            </a:spcBef>
            <a:spcAft>
              <a:spcPct val="15000"/>
            </a:spcAft>
            <a:buChar char="••"/>
          </a:pPr>
          <a:r>
            <a:rPr lang="zh-CN" altLang="en-US" sz="2000" kern="1200" dirty="0" smtClean="0"/>
            <a:t>其他生产资料等要素市场</a:t>
          </a:r>
          <a:endParaRPr lang="zh-CN" altLang="en-US" sz="2000" kern="1200" dirty="0"/>
        </a:p>
      </dsp:txBody>
      <dsp:txXfrm>
        <a:off x="185717" y="136521"/>
        <a:ext cx="2402387" cy="1793331"/>
      </dsp:txXfrm>
    </dsp:sp>
    <dsp:sp modelId="{1840BED7-77E6-4409-8C0B-5D283E85A3BB}">
      <dsp:nvSpPr>
        <dsp:cNvPr id="0" name=""/>
        <dsp:cNvSpPr/>
      </dsp:nvSpPr>
      <dsp:spPr>
        <a:xfrm>
          <a:off x="185717" y="2636843"/>
          <a:ext cx="2402387" cy="77113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38100" bIns="0" numCol="1" spcCol="1270" anchor="ctr" anchorCtr="0">
          <a:noAutofit/>
        </a:bodyPr>
        <a:lstStyle/>
        <a:p>
          <a:pPr lvl="0" algn="l" defTabSz="1333500">
            <a:lnSpc>
              <a:spcPct val="90000"/>
            </a:lnSpc>
            <a:spcBef>
              <a:spcPct val="0"/>
            </a:spcBef>
            <a:spcAft>
              <a:spcPct val="35000"/>
            </a:spcAft>
          </a:pPr>
          <a:r>
            <a:rPr lang="zh-CN" altLang="en-US" sz="3000" kern="1200" dirty="0" smtClean="0"/>
            <a:t>公开市场</a:t>
          </a:r>
          <a:endParaRPr lang="zh-CN" altLang="en-US" sz="3000" kern="1200" dirty="0"/>
        </a:p>
      </dsp:txBody>
      <dsp:txXfrm>
        <a:off x="185717" y="2636843"/>
        <a:ext cx="1691822" cy="771132"/>
      </dsp:txXfrm>
    </dsp:sp>
    <dsp:sp modelId="{B5442224-3117-4DF0-BD11-A7CA8822FA65}">
      <dsp:nvSpPr>
        <dsp:cNvPr id="0" name=""/>
        <dsp:cNvSpPr/>
      </dsp:nvSpPr>
      <dsp:spPr>
        <a:xfrm>
          <a:off x="1765343" y="2732210"/>
          <a:ext cx="840835" cy="840835"/>
        </a:xfrm>
        <a:prstGeom prst="ellips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2A6F4DE-0B06-4593-890F-900016B45FBD}">
      <dsp:nvSpPr>
        <dsp:cNvPr id="0" name=""/>
        <dsp:cNvSpPr/>
      </dsp:nvSpPr>
      <dsp:spPr>
        <a:xfrm>
          <a:off x="2971799" y="136521"/>
          <a:ext cx="2402387" cy="1793331"/>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zh-CN" altLang="en-US" sz="2000" kern="1200" dirty="0" smtClean="0"/>
            <a:t>本校其他案例</a:t>
          </a:r>
          <a:endParaRPr lang="zh-CN" altLang="en-US" sz="2000" kern="1200" dirty="0"/>
        </a:p>
        <a:p>
          <a:pPr marL="228600" lvl="1" indent="-228600" algn="l" defTabSz="889000">
            <a:lnSpc>
              <a:spcPct val="90000"/>
            </a:lnSpc>
            <a:spcBef>
              <a:spcPct val="0"/>
            </a:spcBef>
            <a:spcAft>
              <a:spcPct val="15000"/>
            </a:spcAft>
            <a:buChar char="••"/>
          </a:pPr>
          <a:r>
            <a:rPr lang="zh-CN" altLang="en-US" sz="2000" kern="1200" dirty="0" smtClean="0"/>
            <a:t>其他高校相关案例</a:t>
          </a:r>
          <a:endParaRPr lang="zh-CN" altLang="en-US" sz="2000" kern="1200" dirty="0"/>
        </a:p>
      </dsp:txBody>
      <dsp:txXfrm>
        <a:off x="2971799" y="136521"/>
        <a:ext cx="2402387" cy="1793331"/>
      </dsp:txXfrm>
    </dsp:sp>
    <dsp:sp modelId="{A9076036-42BD-47DE-A93D-1673EE3F1628}">
      <dsp:nvSpPr>
        <dsp:cNvPr id="0" name=""/>
        <dsp:cNvSpPr/>
      </dsp:nvSpPr>
      <dsp:spPr>
        <a:xfrm>
          <a:off x="3043222" y="2636843"/>
          <a:ext cx="2402387" cy="77113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38100" bIns="0" numCol="1" spcCol="1270" anchor="ctr" anchorCtr="0">
          <a:noAutofit/>
        </a:bodyPr>
        <a:lstStyle/>
        <a:p>
          <a:pPr lvl="0" algn="l" defTabSz="1333500">
            <a:lnSpc>
              <a:spcPct val="90000"/>
            </a:lnSpc>
            <a:spcBef>
              <a:spcPct val="0"/>
            </a:spcBef>
            <a:spcAft>
              <a:spcPct val="35000"/>
            </a:spcAft>
          </a:pPr>
          <a:r>
            <a:rPr lang="zh-CN" altLang="en-US" sz="3000" kern="1200" dirty="0" smtClean="0"/>
            <a:t>相关案例</a:t>
          </a:r>
          <a:endParaRPr lang="zh-CN" altLang="en-US" sz="3000" kern="1200" dirty="0"/>
        </a:p>
      </dsp:txBody>
      <dsp:txXfrm>
        <a:off x="3043222" y="2636843"/>
        <a:ext cx="1691822" cy="771132"/>
      </dsp:txXfrm>
    </dsp:sp>
    <dsp:sp modelId="{C8B62E65-82C8-463E-A087-95C509C538F9}">
      <dsp:nvSpPr>
        <dsp:cNvPr id="0" name=""/>
        <dsp:cNvSpPr/>
      </dsp:nvSpPr>
      <dsp:spPr>
        <a:xfrm>
          <a:off x="4574273" y="2732210"/>
          <a:ext cx="840835" cy="840835"/>
        </a:xfrm>
        <a:prstGeom prst="ellips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F3E87A-9AFC-443A-A3B7-31C3F0CC9CB7}">
      <dsp:nvSpPr>
        <dsp:cNvPr id="0" name=""/>
        <dsp:cNvSpPr/>
      </dsp:nvSpPr>
      <dsp:spPr>
        <a:xfrm>
          <a:off x="5801893" y="136521"/>
          <a:ext cx="2171469" cy="1793331"/>
        </a:xfrm>
        <a:prstGeom prst="round2SameRect">
          <a:avLst>
            <a:gd name="adj1" fmla="val 8000"/>
            <a:gd name="adj2" fmla="val 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76200" rIns="25400" bIns="25400" numCol="1" spcCol="1270" anchor="t" anchorCtr="0">
          <a:noAutofit/>
        </a:bodyPr>
        <a:lstStyle/>
        <a:p>
          <a:pPr marL="228600" lvl="1" indent="-228600" algn="l" defTabSz="889000">
            <a:lnSpc>
              <a:spcPct val="90000"/>
            </a:lnSpc>
            <a:spcBef>
              <a:spcPct val="0"/>
            </a:spcBef>
            <a:spcAft>
              <a:spcPct val="15000"/>
            </a:spcAft>
            <a:buChar char="••"/>
          </a:pPr>
          <a:r>
            <a:rPr lang="zh-CN" altLang="en-US" sz="2000" kern="1200" dirty="0" smtClean="0"/>
            <a:t>具有相关资质能力的</a:t>
          </a:r>
          <a:endParaRPr lang="zh-CN" altLang="en-US" sz="2000" kern="1200" dirty="0"/>
        </a:p>
        <a:p>
          <a:pPr marL="228600" lvl="1" indent="-228600" algn="l" defTabSz="889000">
            <a:lnSpc>
              <a:spcPct val="90000"/>
            </a:lnSpc>
            <a:spcBef>
              <a:spcPct val="0"/>
            </a:spcBef>
            <a:spcAft>
              <a:spcPct val="15000"/>
            </a:spcAft>
            <a:buChar char="••"/>
          </a:pPr>
          <a:r>
            <a:rPr lang="zh-CN" altLang="en-US" sz="2000" kern="1200" dirty="0" smtClean="0"/>
            <a:t>具有相关案例业绩的</a:t>
          </a:r>
          <a:endParaRPr lang="zh-CN" altLang="en-US" sz="2000" kern="1200" dirty="0"/>
        </a:p>
      </dsp:txBody>
      <dsp:txXfrm>
        <a:off x="5801893" y="136521"/>
        <a:ext cx="2171469" cy="1793331"/>
      </dsp:txXfrm>
    </dsp:sp>
    <dsp:sp modelId="{A3FE169D-BCD0-46D0-96F5-2AE3F58E83A5}">
      <dsp:nvSpPr>
        <dsp:cNvPr id="0" name=""/>
        <dsp:cNvSpPr/>
      </dsp:nvSpPr>
      <dsp:spPr>
        <a:xfrm>
          <a:off x="5757882" y="2636843"/>
          <a:ext cx="2402387" cy="771132"/>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38100" bIns="0" numCol="1" spcCol="1270" anchor="ctr" anchorCtr="0">
          <a:noAutofit/>
        </a:bodyPr>
        <a:lstStyle/>
        <a:p>
          <a:pPr lvl="0" algn="l" defTabSz="1333500">
            <a:lnSpc>
              <a:spcPct val="90000"/>
            </a:lnSpc>
            <a:spcBef>
              <a:spcPct val="0"/>
            </a:spcBef>
            <a:spcAft>
              <a:spcPct val="35000"/>
            </a:spcAft>
          </a:pPr>
          <a:r>
            <a:rPr lang="zh-CN" altLang="en-US" sz="3000" kern="1200" dirty="0" smtClean="0"/>
            <a:t>专业公司</a:t>
          </a:r>
          <a:endParaRPr lang="zh-CN" altLang="en-US" sz="3000" kern="1200" dirty="0"/>
        </a:p>
      </dsp:txBody>
      <dsp:txXfrm>
        <a:off x="5757882" y="2636843"/>
        <a:ext cx="1691822" cy="771132"/>
      </dsp:txXfrm>
    </dsp:sp>
    <dsp:sp modelId="{E05490B5-D5A1-443B-ADD6-A935CA620FE8}">
      <dsp:nvSpPr>
        <dsp:cNvPr id="0" name=""/>
        <dsp:cNvSpPr/>
      </dsp:nvSpPr>
      <dsp:spPr>
        <a:xfrm>
          <a:off x="7383202" y="2732210"/>
          <a:ext cx="840835" cy="840835"/>
        </a:xfrm>
        <a:prstGeom prst="ellips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6FD493-4342-413D-9DE3-7B42F30CE3C7}">
      <dsp:nvSpPr>
        <dsp:cNvPr id="0" name=""/>
        <dsp:cNvSpPr/>
      </dsp:nvSpPr>
      <dsp:spPr>
        <a:xfrm>
          <a:off x="1258292" y="2327"/>
          <a:ext cx="2366813" cy="94672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17145" rIns="0" bIns="17145" numCol="1" spcCol="1270" anchor="ctr" anchorCtr="0">
          <a:noAutofit/>
        </a:bodyPr>
        <a:lstStyle/>
        <a:p>
          <a:pPr lvl="0" algn="ctr" defTabSz="1200150">
            <a:lnSpc>
              <a:spcPct val="90000"/>
            </a:lnSpc>
            <a:spcBef>
              <a:spcPct val="0"/>
            </a:spcBef>
            <a:spcAft>
              <a:spcPct val="35000"/>
            </a:spcAft>
          </a:pPr>
          <a:r>
            <a:rPr lang="zh-CN" altLang="en-US" sz="2700" kern="1200" dirty="0" smtClean="0"/>
            <a:t>超出项目预算</a:t>
          </a:r>
          <a:endParaRPr lang="zh-CN" altLang="en-US" sz="2700" kern="1200" dirty="0"/>
        </a:p>
      </dsp:txBody>
      <dsp:txXfrm>
        <a:off x="1258292" y="2327"/>
        <a:ext cx="2366813" cy="946725"/>
      </dsp:txXfrm>
    </dsp:sp>
    <dsp:sp modelId="{B4ED1822-0174-460E-BCD5-155FDEE01605}">
      <dsp:nvSpPr>
        <dsp:cNvPr id="0" name=""/>
        <dsp:cNvSpPr/>
      </dsp:nvSpPr>
      <dsp:spPr>
        <a:xfrm>
          <a:off x="3317420" y="82798"/>
          <a:ext cx="1964455" cy="78578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zh-CN" altLang="en-US" sz="1700" kern="1200" dirty="0" smtClean="0"/>
            <a:t>不允许</a:t>
          </a:r>
          <a:endParaRPr lang="zh-CN" altLang="en-US" sz="1700" kern="1200" dirty="0"/>
        </a:p>
      </dsp:txBody>
      <dsp:txXfrm>
        <a:off x="3317420" y="82798"/>
        <a:ext cx="1964455" cy="785782"/>
      </dsp:txXfrm>
    </dsp:sp>
    <dsp:sp modelId="{B6D11F4D-8F12-4BF9-98B1-A5439E8793DD}">
      <dsp:nvSpPr>
        <dsp:cNvPr id="0" name=""/>
        <dsp:cNvSpPr/>
      </dsp:nvSpPr>
      <dsp:spPr>
        <a:xfrm>
          <a:off x="1258292" y="1081594"/>
          <a:ext cx="2366813" cy="94672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17145" rIns="0" bIns="17145" numCol="1" spcCol="1270" anchor="ctr" anchorCtr="0">
          <a:noAutofit/>
        </a:bodyPr>
        <a:lstStyle/>
        <a:p>
          <a:pPr lvl="0" algn="ctr" defTabSz="1200150">
            <a:lnSpc>
              <a:spcPct val="90000"/>
            </a:lnSpc>
            <a:spcBef>
              <a:spcPct val="0"/>
            </a:spcBef>
            <a:spcAft>
              <a:spcPct val="35000"/>
            </a:spcAft>
          </a:pPr>
          <a:r>
            <a:rPr lang="zh-CN" altLang="en-US" sz="2700" kern="1200" dirty="0" smtClean="0"/>
            <a:t>过度贴近项目预算</a:t>
          </a:r>
          <a:endParaRPr lang="zh-CN" altLang="en-US" sz="2700" kern="1200" dirty="0"/>
        </a:p>
      </dsp:txBody>
      <dsp:txXfrm>
        <a:off x="1258292" y="1081594"/>
        <a:ext cx="2366813" cy="946725"/>
      </dsp:txXfrm>
    </dsp:sp>
    <dsp:sp modelId="{2DE76F6B-0DF2-4B09-8159-ADCEDDB7632E}">
      <dsp:nvSpPr>
        <dsp:cNvPr id="0" name=""/>
        <dsp:cNvSpPr/>
      </dsp:nvSpPr>
      <dsp:spPr>
        <a:xfrm>
          <a:off x="3317420" y="1162065"/>
          <a:ext cx="1964455" cy="78578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zh-CN" altLang="en-US" sz="1700" kern="1200" dirty="0" smtClean="0"/>
            <a:t>投标人利润太低，降低投标意愿</a:t>
          </a:r>
          <a:endParaRPr lang="zh-CN" altLang="en-US" sz="1700" kern="1200" dirty="0"/>
        </a:p>
      </dsp:txBody>
      <dsp:txXfrm>
        <a:off x="3317420" y="1162065"/>
        <a:ext cx="1964455" cy="785782"/>
      </dsp:txXfrm>
    </dsp:sp>
    <dsp:sp modelId="{2E19059A-6E8F-454F-94C5-E8FE0E492BE8}">
      <dsp:nvSpPr>
        <dsp:cNvPr id="0" name=""/>
        <dsp:cNvSpPr/>
      </dsp:nvSpPr>
      <dsp:spPr>
        <a:xfrm>
          <a:off x="5006852" y="1162065"/>
          <a:ext cx="1964455" cy="78578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zh-CN" altLang="en-US" sz="1700" kern="1200" dirty="0" smtClean="0"/>
            <a:t>采购结果品质下降或流标</a:t>
          </a:r>
          <a:endParaRPr lang="zh-CN" altLang="en-US" sz="1700" kern="1200" dirty="0"/>
        </a:p>
      </dsp:txBody>
      <dsp:txXfrm>
        <a:off x="5006852" y="1162065"/>
        <a:ext cx="1964455" cy="785782"/>
      </dsp:txXfrm>
    </dsp:sp>
    <dsp:sp modelId="{C7CFEBCB-E9DB-4AA0-9C68-A683FB466A1D}">
      <dsp:nvSpPr>
        <dsp:cNvPr id="0" name=""/>
        <dsp:cNvSpPr/>
      </dsp:nvSpPr>
      <dsp:spPr>
        <a:xfrm>
          <a:off x="1258292" y="2160861"/>
          <a:ext cx="2366813" cy="94672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17145" rIns="0" bIns="17145" numCol="1" spcCol="1270" anchor="ctr" anchorCtr="0">
          <a:noAutofit/>
        </a:bodyPr>
        <a:lstStyle/>
        <a:p>
          <a:pPr lvl="0" algn="ctr" defTabSz="1200150">
            <a:lnSpc>
              <a:spcPct val="90000"/>
            </a:lnSpc>
            <a:spcBef>
              <a:spcPct val="0"/>
            </a:spcBef>
            <a:spcAft>
              <a:spcPct val="35000"/>
            </a:spcAft>
          </a:pPr>
          <a:r>
            <a:rPr lang="zh-CN" altLang="en-US" sz="2700" kern="1200" dirty="0" smtClean="0"/>
            <a:t>过度低于项目预算</a:t>
          </a:r>
          <a:endParaRPr lang="zh-CN" altLang="en-US" sz="2700" kern="1200" dirty="0"/>
        </a:p>
      </dsp:txBody>
      <dsp:txXfrm>
        <a:off x="1258292" y="2160861"/>
        <a:ext cx="2366813" cy="946725"/>
      </dsp:txXfrm>
    </dsp:sp>
    <dsp:sp modelId="{D52A42D3-28FD-42DC-B2C2-75F03EB25357}">
      <dsp:nvSpPr>
        <dsp:cNvPr id="0" name=""/>
        <dsp:cNvSpPr/>
      </dsp:nvSpPr>
      <dsp:spPr>
        <a:xfrm>
          <a:off x="3317420" y="2241332"/>
          <a:ext cx="1964455" cy="78578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zh-CN" altLang="en-US" sz="1700" kern="1200" dirty="0" smtClean="0"/>
            <a:t>竞争充分</a:t>
          </a:r>
          <a:endParaRPr lang="zh-CN" altLang="en-US" sz="1700" kern="1200" dirty="0"/>
        </a:p>
      </dsp:txBody>
      <dsp:txXfrm>
        <a:off x="3317420" y="2241332"/>
        <a:ext cx="1964455" cy="785782"/>
      </dsp:txXfrm>
    </dsp:sp>
    <dsp:sp modelId="{30552179-98E0-4EBB-8F76-3A3B3EEF4EB1}">
      <dsp:nvSpPr>
        <dsp:cNvPr id="0" name=""/>
        <dsp:cNvSpPr/>
      </dsp:nvSpPr>
      <dsp:spPr>
        <a:xfrm>
          <a:off x="5006852" y="2241332"/>
          <a:ext cx="1964455" cy="785782"/>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zh-CN" altLang="en-US" sz="1700" kern="1200" dirty="0" smtClean="0"/>
            <a:t>产生大量资金结余</a:t>
          </a:r>
          <a:endParaRPr lang="zh-CN" altLang="en-US" sz="1700" kern="1200" dirty="0"/>
        </a:p>
      </dsp:txBody>
      <dsp:txXfrm>
        <a:off x="5006852" y="2241332"/>
        <a:ext cx="1964455" cy="78578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5D2894D-5003-428B-BD57-9F169A32F8F2}">
      <dsp:nvSpPr>
        <dsp:cNvPr id="0" name=""/>
        <dsp:cNvSpPr/>
      </dsp:nvSpPr>
      <dsp:spPr>
        <a:xfrm>
          <a:off x="0" y="52557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6383B15-7001-4EC7-9188-FB16E6E5CD24}">
      <dsp:nvSpPr>
        <dsp:cNvPr id="0" name=""/>
        <dsp:cNvSpPr/>
      </dsp:nvSpPr>
      <dsp:spPr>
        <a:xfrm>
          <a:off x="411480" y="3849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22400">
            <a:lnSpc>
              <a:spcPct val="90000"/>
            </a:lnSpc>
            <a:spcBef>
              <a:spcPct val="0"/>
            </a:spcBef>
            <a:spcAft>
              <a:spcPct val="35000"/>
            </a:spcAft>
          </a:pPr>
          <a:r>
            <a:rPr lang="zh-CN" altLang="en-US" sz="3200" b="1" kern="1200" dirty="0" smtClean="0"/>
            <a:t>合法合规</a:t>
          </a:r>
          <a:endParaRPr lang="zh-CN" altLang="en-US" sz="3200" b="1" kern="1200" dirty="0"/>
        </a:p>
      </dsp:txBody>
      <dsp:txXfrm>
        <a:off x="411480" y="38498"/>
        <a:ext cx="5760720" cy="974160"/>
      </dsp:txXfrm>
    </dsp:sp>
    <dsp:sp modelId="{1E75CBD1-CE3A-40AE-8A09-1BA3DD1220FF}">
      <dsp:nvSpPr>
        <dsp:cNvPr id="0" name=""/>
        <dsp:cNvSpPr/>
      </dsp:nvSpPr>
      <dsp:spPr>
        <a:xfrm>
          <a:off x="0" y="202245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BD1E42-24EF-4134-9D44-41C714B063F3}">
      <dsp:nvSpPr>
        <dsp:cNvPr id="0" name=""/>
        <dsp:cNvSpPr/>
      </dsp:nvSpPr>
      <dsp:spPr>
        <a:xfrm>
          <a:off x="411480" y="153537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22400">
            <a:lnSpc>
              <a:spcPct val="90000"/>
            </a:lnSpc>
            <a:spcBef>
              <a:spcPct val="0"/>
            </a:spcBef>
            <a:spcAft>
              <a:spcPct val="35000"/>
            </a:spcAft>
          </a:pPr>
          <a:r>
            <a:rPr lang="zh-CN" altLang="en-US" sz="3200" b="1" kern="1200" dirty="0" smtClean="0"/>
            <a:t>完整明确</a:t>
          </a:r>
          <a:endParaRPr lang="zh-CN" altLang="en-US" sz="3200" b="1" kern="1200" dirty="0"/>
        </a:p>
      </dsp:txBody>
      <dsp:txXfrm>
        <a:off x="411480" y="1535378"/>
        <a:ext cx="5760720" cy="974160"/>
      </dsp:txXfrm>
    </dsp:sp>
    <dsp:sp modelId="{86EB0977-E048-44A3-BED3-346270902A4C}">
      <dsp:nvSpPr>
        <dsp:cNvPr id="0" name=""/>
        <dsp:cNvSpPr/>
      </dsp:nvSpPr>
      <dsp:spPr>
        <a:xfrm>
          <a:off x="0" y="3519338"/>
          <a:ext cx="8229600"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0B35D7-76F4-4A33-B5FF-5D4EC07B70B4}">
      <dsp:nvSpPr>
        <dsp:cNvPr id="0" name=""/>
        <dsp:cNvSpPr/>
      </dsp:nvSpPr>
      <dsp:spPr>
        <a:xfrm>
          <a:off x="411480" y="3032258"/>
          <a:ext cx="5760720"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1422400">
            <a:lnSpc>
              <a:spcPct val="90000"/>
            </a:lnSpc>
            <a:spcBef>
              <a:spcPct val="0"/>
            </a:spcBef>
            <a:spcAft>
              <a:spcPct val="35000"/>
            </a:spcAft>
          </a:pPr>
          <a:r>
            <a:rPr lang="zh-CN" altLang="en-US" sz="3200" b="1" kern="1200" dirty="0" smtClean="0"/>
            <a:t>意见征集</a:t>
          </a:r>
          <a:endParaRPr lang="zh-CN" altLang="en-US" sz="3200" b="1" kern="1200" dirty="0"/>
        </a:p>
      </dsp:txBody>
      <dsp:txXfrm>
        <a:off x="411480" y="3032258"/>
        <a:ext cx="5760720" cy="97416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6E047EC-D253-4AF0-A89C-B4906AC896E4}">
      <dsp:nvSpPr>
        <dsp:cNvPr id="0" name=""/>
        <dsp:cNvSpPr/>
      </dsp:nvSpPr>
      <dsp:spPr>
        <a:xfrm rot="10800000">
          <a:off x="1636582" y="426"/>
          <a:ext cx="5472684" cy="10324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303" tIns="106680" rIns="199136" bIns="106680" numCol="1" spcCol="1270" anchor="ctr" anchorCtr="0">
          <a:noAutofit/>
        </a:bodyPr>
        <a:lstStyle/>
        <a:p>
          <a:pPr lvl="0" algn="ctr" defTabSz="1244600">
            <a:lnSpc>
              <a:spcPct val="90000"/>
            </a:lnSpc>
            <a:spcBef>
              <a:spcPct val="0"/>
            </a:spcBef>
            <a:spcAft>
              <a:spcPct val="35000"/>
            </a:spcAft>
          </a:pPr>
          <a:r>
            <a:rPr lang="en-US" altLang="zh-CN" sz="2800" kern="1200" dirty="0" smtClean="0"/>
            <a:t>1</a:t>
          </a:r>
          <a:r>
            <a:rPr lang="zh-CN" altLang="en-US" sz="2800" kern="1200" dirty="0" smtClean="0"/>
            <a:t>、合法合规</a:t>
          </a:r>
          <a:endParaRPr lang="zh-CN" altLang="en-US" sz="2800" kern="1200" dirty="0"/>
        </a:p>
      </dsp:txBody>
      <dsp:txXfrm rot="10800000">
        <a:off x="1636582" y="426"/>
        <a:ext cx="5472684" cy="1032497"/>
      </dsp:txXfrm>
    </dsp:sp>
    <dsp:sp modelId="{FFAA0C2B-70BE-4484-B83F-BCBCB5329F50}">
      <dsp:nvSpPr>
        <dsp:cNvPr id="0" name=""/>
        <dsp:cNvSpPr/>
      </dsp:nvSpPr>
      <dsp:spPr>
        <a:xfrm>
          <a:off x="1120333" y="426"/>
          <a:ext cx="1032497" cy="10324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1A2C716-126C-46D3-89F2-198005F6B19C}">
      <dsp:nvSpPr>
        <dsp:cNvPr id="0" name=""/>
        <dsp:cNvSpPr/>
      </dsp:nvSpPr>
      <dsp:spPr>
        <a:xfrm rot="10800000">
          <a:off x="1636582" y="1341132"/>
          <a:ext cx="5472684" cy="10324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303" tIns="106680" rIns="199136" bIns="106680" numCol="1" spcCol="1270" anchor="ctr" anchorCtr="0">
          <a:noAutofit/>
        </a:bodyPr>
        <a:lstStyle/>
        <a:p>
          <a:pPr lvl="0" algn="ctr" defTabSz="1244600">
            <a:lnSpc>
              <a:spcPct val="90000"/>
            </a:lnSpc>
            <a:spcBef>
              <a:spcPct val="0"/>
            </a:spcBef>
            <a:spcAft>
              <a:spcPct val="35000"/>
            </a:spcAft>
          </a:pPr>
          <a:r>
            <a:rPr lang="en-US" altLang="zh-CN" sz="2800" kern="1200" dirty="0" smtClean="0"/>
            <a:t>2</a:t>
          </a:r>
          <a:r>
            <a:rPr lang="zh-CN" altLang="en-US" sz="2800" kern="1200" dirty="0" smtClean="0"/>
            <a:t>、全面准确</a:t>
          </a:r>
          <a:endParaRPr lang="zh-CN" altLang="en-US" sz="2800" kern="1200" dirty="0"/>
        </a:p>
      </dsp:txBody>
      <dsp:txXfrm rot="10800000">
        <a:off x="1636582" y="1341132"/>
        <a:ext cx="5472684" cy="1032497"/>
      </dsp:txXfrm>
    </dsp:sp>
    <dsp:sp modelId="{1C09CD2F-2C0D-4402-BE6D-6033F3307D33}">
      <dsp:nvSpPr>
        <dsp:cNvPr id="0" name=""/>
        <dsp:cNvSpPr/>
      </dsp:nvSpPr>
      <dsp:spPr>
        <a:xfrm>
          <a:off x="1120333" y="1341132"/>
          <a:ext cx="1032497" cy="10324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119788-5E0D-47B0-A1F6-EFC80B69D5FD}">
      <dsp:nvSpPr>
        <dsp:cNvPr id="0" name=""/>
        <dsp:cNvSpPr/>
      </dsp:nvSpPr>
      <dsp:spPr>
        <a:xfrm rot="10800000">
          <a:off x="1636582" y="2681837"/>
          <a:ext cx="5472684" cy="103249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303" tIns="106680" rIns="199136" bIns="106680" numCol="1" spcCol="1270" anchor="ctr" anchorCtr="0">
          <a:noAutofit/>
        </a:bodyPr>
        <a:lstStyle/>
        <a:p>
          <a:pPr lvl="0" algn="ctr" defTabSz="1244600">
            <a:lnSpc>
              <a:spcPct val="90000"/>
            </a:lnSpc>
            <a:spcBef>
              <a:spcPct val="0"/>
            </a:spcBef>
            <a:spcAft>
              <a:spcPct val="35000"/>
            </a:spcAft>
          </a:pPr>
          <a:r>
            <a:rPr lang="en-US" altLang="zh-CN" sz="2800" kern="1200" dirty="0" smtClean="0"/>
            <a:t>3</a:t>
          </a:r>
          <a:r>
            <a:rPr lang="zh-CN" altLang="en-US" sz="2800" kern="1200" dirty="0" smtClean="0"/>
            <a:t>、</a:t>
          </a:r>
          <a:r>
            <a:rPr lang="zh-CN" sz="2800" kern="1200" dirty="0" smtClean="0"/>
            <a:t>合理分配</a:t>
          </a:r>
          <a:r>
            <a:rPr lang="zh-CN" altLang="en-US" sz="2800" kern="1200" dirty="0" smtClean="0"/>
            <a:t>、</a:t>
          </a:r>
          <a:r>
            <a:rPr lang="zh-CN" sz="2800" kern="1200" dirty="0" smtClean="0"/>
            <a:t>客观评分分值</a:t>
          </a:r>
          <a:endParaRPr lang="zh-CN" altLang="en-US" sz="2800" kern="1200" dirty="0"/>
        </a:p>
      </dsp:txBody>
      <dsp:txXfrm rot="10800000">
        <a:off x="1636582" y="2681837"/>
        <a:ext cx="5472684" cy="1032497"/>
      </dsp:txXfrm>
    </dsp:sp>
    <dsp:sp modelId="{B3191B0F-B64F-478E-97AA-A81F844C7D82}">
      <dsp:nvSpPr>
        <dsp:cNvPr id="0" name=""/>
        <dsp:cNvSpPr/>
      </dsp:nvSpPr>
      <dsp:spPr>
        <a:xfrm>
          <a:off x="1120333" y="2681837"/>
          <a:ext cx="1032497" cy="1032497"/>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67A52C-F6D3-49FC-93BF-CB1C50F55E35}">
      <dsp:nvSpPr>
        <dsp:cNvPr id="0" name=""/>
        <dsp:cNvSpPr/>
      </dsp:nvSpPr>
      <dsp:spPr>
        <a:xfrm rot="5400000">
          <a:off x="5030302" y="-1924046"/>
          <a:ext cx="1131651"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zh-CN" sz="1500" kern="1200" dirty="0" smtClean="0"/>
            <a:t>（二）设定的资格、技术、商务条件与采购项目的具体特点和实际需要不相适应或者与合同履行无关；</a:t>
          </a:r>
          <a:endParaRPr lang="zh-CN" altLang="en-US" sz="1500" kern="1200" dirty="0"/>
        </a:p>
        <a:p>
          <a:pPr marL="114300" lvl="1" indent="-114300" algn="l" defTabSz="666750">
            <a:lnSpc>
              <a:spcPct val="90000"/>
            </a:lnSpc>
            <a:spcBef>
              <a:spcPct val="0"/>
            </a:spcBef>
            <a:spcAft>
              <a:spcPct val="15000"/>
            </a:spcAft>
            <a:buChar char="••"/>
          </a:pPr>
          <a:r>
            <a:rPr lang="zh-CN" sz="1500" kern="1200" dirty="0" smtClean="0"/>
            <a:t>（四）以特定行政区域或者特定行业的业绩、奖项作为加分条件</a:t>
          </a:r>
          <a:endParaRPr lang="zh-CN" sz="1500" kern="1200" dirty="0"/>
        </a:p>
      </dsp:txBody>
      <dsp:txXfrm rot="5400000">
        <a:off x="5030302" y="-1924046"/>
        <a:ext cx="1131651" cy="5266944"/>
      </dsp:txXfrm>
    </dsp:sp>
    <dsp:sp modelId="{12727B2E-D11F-4F00-B8C9-711100690E40}">
      <dsp:nvSpPr>
        <dsp:cNvPr id="0" name=""/>
        <dsp:cNvSpPr/>
      </dsp:nvSpPr>
      <dsp:spPr>
        <a:xfrm>
          <a:off x="0" y="2143"/>
          <a:ext cx="2962656" cy="14145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zh-CN" sz="2000" b="1" kern="1200" dirty="0" smtClean="0"/>
            <a:t>国务院</a:t>
          </a:r>
          <a:r>
            <a:rPr lang="en-US" sz="2000" b="1" kern="1200" dirty="0" smtClean="0"/>
            <a:t>658</a:t>
          </a:r>
          <a:r>
            <a:rPr lang="zh-CN" sz="2000" b="1" kern="1200" dirty="0" smtClean="0"/>
            <a:t>号令《政府采购法实施条例</a:t>
          </a:r>
          <a:r>
            <a:rPr lang="zh-CN" sz="2000" kern="1200" dirty="0" smtClean="0"/>
            <a:t>》</a:t>
          </a:r>
          <a:endParaRPr lang="zh-CN" altLang="en-US" sz="2000" kern="1200" dirty="0"/>
        </a:p>
      </dsp:txBody>
      <dsp:txXfrm>
        <a:off x="0" y="2143"/>
        <a:ext cx="2962656" cy="1414564"/>
      </dsp:txXfrm>
    </dsp:sp>
    <dsp:sp modelId="{85BEA26C-9D70-4311-BCF1-66E5045DF496}">
      <dsp:nvSpPr>
        <dsp:cNvPr id="0" name=""/>
        <dsp:cNvSpPr/>
      </dsp:nvSpPr>
      <dsp:spPr>
        <a:xfrm rot="5400000">
          <a:off x="5030302" y="-438753"/>
          <a:ext cx="1131651"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zh-CN" sz="1500" kern="1200" dirty="0" smtClean="0"/>
            <a:t>第十七条　采购人、采购代理机构不得将投标人的注册资本、资产总额、营业收入、从业人员、利润、纳税额等规模条件作为资格要求或者评审因素</a:t>
          </a:r>
          <a:endParaRPr lang="zh-CN" altLang="en-US" sz="1500" kern="1200" dirty="0"/>
        </a:p>
      </dsp:txBody>
      <dsp:txXfrm rot="5400000">
        <a:off x="5030302" y="-438753"/>
        <a:ext cx="1131651" cy="5266944"/>
      </dsp:txXfrm>
    </dsp:sp>
    <dsp:sp modelId="{058D58F9-5AF7-4269-A6A3-087940A03FB4}">
      <dsp:nvSpPr>
        <dsp:cNvPr id="0" name=""/>
        <dsp:cNvSpPr/>
      </dsp:nvSpPr>
      <dsp:spPr>
        <a:xfrm>
          <a:off x="0" y="1487436"/>
          <a:ext cx="2962656" cy="14145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zh-CN" sz="2000" b="1" kern="1200" dirty="0" smtClean="0"/>
            <a:t>财政部</a:t>
          </a:r>
          <a:r>
            <a:rPr lang="en-US" sz="2000" b="1" kern="1200" dirty="0" smtClean="0"/>
            <a:t>87</a:t>
          </a:r>
          <a:r>
            <a:rPr lang="zh-CN" sz="2000" b="1" kern="1200" dirty="0" smtClean="0"/>
            <a:t>号令《政府采购货物和服务招标投标管理办法》</a:t>
          </a:r>
          <a:endParaRPr lang="zh-CN" altLang="en-US" sz="2000" kern="1200" dirty="0"/>
        </a:p>
      </dsp:txBody>
      <dsp:txXfrm>
        <a:off x="0" y="1487436"/>
        <a:ext cx="2962656" cy="1414564"/>
      </dsp:txXfrm>
    </dsp:sp>
    <dsp:sp modelId="{93AAE732-27A8-491A-ACC8-A44E30835945}">
      <dsp:nvSpPr>
        <dsp:cNvPr id="0" name=""/>
        <dsp:cNvSpPr/>
      </dsp:nvSpPr>
      <dsp:spPr>
        <a:xfrm rot="5400000">
          <a:off x="5030302" y="1046539"/>
          <a:ext cx="1131651"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zh-CN" sz="1500" kern="1200" dirty="0" smtClean="0"/>
            <a:t>（四）设置或者变相设置供应商规模、成立年限等门槛，限制供应商参与政府采购活动；</a:t>
          </a:r>
          <a:endParaRPr lang="zh-CN" altLang="en-US" sz="1500" kern="1200" dirty="0"/>
        </a:p>
      </dsp:txBody>
      <dsp:txXfrm rot="5400000">
        <a:off x="5030302" y="1046539"/>
        <a:ext cx="1131651" cy="5266944"/>
      </dsp:txXfrm>
    </dsp:sp>
    <dsp:sp modelId="{6975598D-CCBD-4E1A-A86C-C625C59D1E66}">
      <dsp:nvSpPr>
        <dsp:cNvPr id="0" name=""/>
        <dsp:cNvSpPr/>
      </dsp:nvSpPr>
      <dsp:spPr>
        <a:xfrm>
          <a:off x="0" y="2972729"/>
          <a:ext cx="2962656" cy="14145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90000"/>
            </a:lnSpc>
            <a:spcBef>
              <a:spcPct val="0"/>
            </a:spcBef>
            <a:spcAft>
              <a:spcPct val="35000"/>
            </a:spcAft>
          </a:pPr>
          <a:r>
            <a:rPr lang="zh-CN" sz="2000" b="0" kern="1200" dirty="0" smtClean="0"/>
            <a:t>财政部</a:t>
          </a:r>
          <a:r>
            <a:rPr lang="en-US" sz="2000" kern="1200" dirty="0" smtClean="0"/>
            <a:t>38</a:t>
          </a:r>
          <a:r>
            <a:rPr lang="zh-CN" sz="2000" kern="1200" dirty="0" smtClean="0"/>
            <a:t>号文《关于促进政府采购公平竞争优化营商环境的通知》</a:t>
          </a:r>
          <a:endParaRPr lang="zh-CN" altLang="en-US" sz="2000" kern="1200" dirty="0"/>
        </a:p>
      </dsp:txBody>
      <dsp:txXfrm>
        <a:off x="0" y="2972729"/>
        <a:ext cx="2962656" cy="1414564"/>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2D2635-5254-43C1-A32F-A0A75E8E7E7C}">
      <dsp:nvSpPr>
        <dsp:cNvPr id="0" name=""/>
        <dsp:cNvSpPr/>
      </dsp:nvSpPr>
      <dsp:spPr>
        <a:xfrm>
          <a:off x="0" y="12681"/>
          <a:ext cx="8229600" cy="96767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zh-CN" altLang="en-US" sz="3800" kern="1200" dirty="0" smtClean="0"/>
            <a:t>全面</a:t>
          </a:r>
          <a:endParaRPr lang="zh-CN" altLang="en-US" sz="3800" kern="1200" dirty="0"/>
        </a:p>
      </dsp:txBody>
      <dsp:txXfrm>
        <a:off x="0" y="12681"/>
        <a:ext cx="8229600" cy="967678"/>
      </dsp:txXfrm>
    </dsp:sp>
    <dsp:sp modelId="{2A5A7BD8-AAAA-4271-946C-CFD645328B50}">
      <dsp:nvSpPr>
        <dsp:cNvPr id="0" name=""/>
        <dsp:cNvSpPr/>
      </dsp:nvSpPr>
      <dsp:spPr>
        <a:xfrm>
          <a:off x="0" y="1017829"/>
          <a:ext cx="8229600" cy="1203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8260" rIns="270256" bIns="48260" numCol="1" spcCol="1270" anchor="t" anchorCtr="0">
          <a:noAutofit/>
        </a:bodyPr>
        <a:lstStyle/>
        <a:p>
          <a:pPr marL="285750" lvl="1" indent="-285750" algn="l" defTabSz="1333500">
            <a:lnSpc>
              <a:spcPct val="90000"/>
            </a:lnSpc>
            <a:spcBef>
              <a:spcPct val="0"/>
            </a:spcBef>
            <a:spcAft>
              <a:spcPct val="20000"/>
            </a:spcAft>
            <a:buChar char="••"/>
          </a:pPr>
          <a:r>
            <a:rPr lang="zh-CN" sz="3000" kern="1200" dirty="0" smtClean="0"/>
            <a:t>就是要合理分配价格、技术或服务水平、履约能力、售后服务等各项分值比重</a:t>
          </a:r>
          <a:r>
            <a:rPr lang="zh-CN" altLang="en-US" sz="3000" kern="1200" dirty="0" smtClean="0"/>
            <a:t>。</a:t>
          </a:r>
          <a:endParaRPr lang="zh-CN" altLang="en-US" sz="3000" kern="1200" dirty="0"/>
        </a:p>
      </dsp:txBody>
      <dsp:txXfrm>
        <a:off x="0" y="1017829"/>
        <a:ext cx="8229600" cy="1203159"/>
      </dsp:txXfrm>
    </dsp:sp>
    <dsp:sp modelId="{BCE1104A-C3EA-4BA2-BFF8-BD8FB188DAC4}">
      <dsp:nvSpPr>
        <dsp:cNvPr id="0" name=""/>
        <dsp:cNvSpPr/>
      </dsp:nvSpPr>
      <dsp:spPr>
        <a:xfrm>
          <a:off x="0" y="1961582"/>
          <a:ext cx="8229600" cy="11301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zh-CN" altLang="en-US" sz="3800" kern="1200" dirty="0" smtClean="0"/>
            <a:t>准确</a:t>
          </a:r>
          <a:endParaRPr lang="zh-CN" altLang="en-US" sz="3800" kern="1200" dirty="0"/>
        </a:p>
      </dsp:txBody>
      <dsp:txXfrm>
        <a:off x="0" y="1961582"/>
        <a:ext cx="8229600" cy="1130146"/>
      </dsp:txXfrm>
    </dsp:sp>
    <dsp:sp modelId="{FFFFFC56-3C51-4196-87B8-DBE37B1A1808}">
      <dsp:nvSpPr>
        <dsp:cNvPr id="0" name=""/>
        <dsp:cNvSpPr/>
      </dsp:nvSpPr>
      <dsp:spPr>
        <a:xfrm>
          <a:off x="0" y="3351136"/>
          <a:ext cx="8229600" cy="1423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8260" rIns="270256" bIns="48260" numCol="1" spcCol="1270" anchor="t" anchorCtr="0">
          <a:noAutofit/>
        </a:bodyPr>
        <a:lstStyle/>
        <a:p>
          <a:pPr marL="285750" lvl="1" indent="-285750" algn="l" defTabSz="1333500">
            <a:lnSpc>
              <a:spcPct val="90000"/>
            </a:lnSpc>
            <a:spcBef>
              <a:spcPct val="0"/>
            </a:spcBef>
            <a:spcAft>
              <a:spcPct val="20000"/>
            </a:spcAft>
            <a:buChar char="••"/>
          </a:pPr>
          <a:r>
            <a:rPr lang="zh-CN" sz="3000" kern="1200" dirty="0" smtClean="0"/>
            <a:t>就是要对加分项的要求必须清晰准确，不可以有二义性。</a:t>
          </a:r>
          <a:endParaRPr lang="zh-CN" altLang="en-US" sz="3000" kern="1200" dirty="0"/>
        </a:p>
      </dsp:txBody>
      <dsp:txXfrm>
        <a:off x="0" y="3351136"/>
        <a:ext cx="8229600" cy="1423125"/>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0FEBFE-4828-45A8-ABA5-3F06BB8518BD}">
      <dsp:nvSpPr>
        <dsp:cNvPr id="0" name=""/>
        <dsp:cNvSpPr/>
      </dsp:nvSpPr>
      <dsp:spPr>
        <a:xfrm rot="5400000">
          <a:off x="4987736" y="-1967906"/>
          <a:ext cx="1216782"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zh-CN" sz="2000" kern="1200" dirty="0" smtClean="0"/>
            <a:t>近一年</a:t>
          </a:r>
          <a:endParaRPr lang="zh-CN" altLang="en-US" sz="2000" kern="1200" dirty="0"/>
        </a:p>
        <a:p>
          <a:pPr marL="228600" lvl="1" indent="-228600" algn="l" defTabSz="889000">
            <a:lnSpc>
              <a:spcPct val="90000"/>
            </a:lnSpc>
            <a:spcBef>
              <a:spcPct val="0"/>
            </a:spcBef>
            <a:spcAft>
              <a:spcPct val="15000"/>
            </a:spcAft>
            <a:buChar char="••"/>
          </a:pPr>
          <a:r>
            <a:rPr lang="zh-CN" altLang="en-US" sz="2000" kern="1200" dirty="0" smtClean="0"/>
            <a:t>近二年</a:t>
          </a:r>
          <a:endParaRPr lang="zh-CN" altLang="en-US" sz="2000" kern="1200" dirty="0"/>
        </a:p>
        <a:p>
          <a:pPr marL="228600" lvl="1" indent="-228600" algn="l" defTabSz="889000">
            <a:lnSpc>
              <a:spcPct val="90000"/>
            </a:lnSpc>
            <a:spcBef>
              <a:spcPct val="0"/>
            </a:spcBef>
            <a:spcAft>
              <a:spcPct val="15000"/>
            </a:spcAft>
            <a:buChar char="••"/>
          </a:pPr>
          <a:r>
            <a:rPr lang="zh-CN" sz="2000" kern="1200" dirty="0" smtClean="0"/>
            <a:t>近三年</a:t>
          </a:r>
          <a:endParaRPr lang="zh-CN" altLang="en-US" sz="2000" kern="1200" dirty="0"/>
        </a:p>
      </dsp:txBody>
      <dsp:txXfrm rot="5400000">
        <a:off x="4987736" y="-1967906"/>
        <a:ext cx="1216782" cy="5266944"/>
      </dsp:txXfrm>
    </dsp:sp>
    <dsp:sp modelId="{F245DBD0-F919-4DE9-8030-54C09DFD05D6}">
      <dsp:nvSpPr>
        <dsp:cNvPr id="0" name=""/>
        <dsp:cNvSpPr/>
      </dsp:nvSpPr>
      <dsp:spPr>
        <a:xfrm>
          <a:off x="0" y="1543"/>
          <a:ext cx="2962656" cy="13280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zh-CN" sz="4700" kern="1200" dirty="0" smtClean="0"/>
            <a:t>业绩期限</a:t>
          </a:r>
          <a:endParaRPr lang="zh-CN" altLang="en-US" sz="4700" kern="1200" dirty="0"/>
        </a:p>
      </dsp:txBody>
      <dsp:txXfrm>
        <a:off x="0" y="1543"/>
        <a:ext cx="2962656" cy="1328044"/>
      </dsp:txXfrm>
    </dsp:sp>
    <dsp:sp modelId="{AE800DA2-0DC4-4F20-84CC-C6D06DBC4D78}">
      <dsp:nvSpPr>
        <dsp:cNvPr id="0" name=""/>
        <dsp:cNvSpPr/>
      </dsp:nvSpPr>
      <dsp:spPr>
        <a:xfrm rot="5400000">
          <a:off x="4765503" y="-329052"/>
          <a:ext cx="1661249"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zh-CN" sz="2000" kern="1200" dirty="0" smtClean="0"/>
            <a:t>执行完毕</a:t>
          </a:r>
          <a:r>
            <a:rPr lang="zh-CN" altLang="en-US" sz="2000" kern="1200" dirty="0" smtClean="0"/>
            <a:t>的合同或验收报告</a:t>
          </a:r>
          <a:endParaRPr lang="zh-CN" altLang="en-US" sz="2000" kern="1200" dirty="0"/>
        </a:p>
        <a:p>
          <a:pPr marL="228600" lvl="1" indent="-228600" algn="l" defTabSz="889000">
            <a:lnSpc>
              <a:spcPct val="90000"/>
            </a:lnSpc>
            <a:spcBef>
              <a:spcPct val="0"/>
            </a:spcBef>
            <a:spcAft>
              <a:spcPct val="15000"/>
            </a:spcAft>
            <a:buChar char="••"/>
          </a:pPr>
          <a:r>
            <a:rPr lang="zh-CN" altLang="en-US" sz="2000" kern="1200" dirty="0" smtClean="0"/>
            <a:t>合同签字日期或验收报告日期</a:t>
          </a:r>
          <a:endParaRPr lang="zh-CN" altLang="en-US" sz="2000" kern="1200" dirty="0"/>
        </a:p>
        <a:p>
          <a:pPr marL="228600" lvl="1" indent="-228600" algn="l" defTabSz="889000">
            <a:lnSpc>
              <a:spcPct val="90000"/>
            </a:lnSpc>
            <a:spcBef>
              <a:spcPct val="0"/>
            </a:spcBef>
            <a:spcAft>
              <a:spcPct val="15000"/>
            </a:spcAft>
            <a:buChar char="••"/>
          </a:pPr>
          <a:r>
            <a:rPr lang="zh-CN" sz="2000" kern="1200" dirty="0" smtClean="0"/>
            <a:t>起止时间</a:t>
          </a:r>
          <a:r>
            <a:rPr lang="en-US" sz="2000" kern="1200" dirty="0" smtClean="0"/>
            <a:t>,</a:t>
          </a:r>
          <a:r>
            <a:rPr lang="zh-CN" sz="2000" kern="1200" dirty="0" smtClean="0"/>
            <a:t>如</a:t>
          </a:r>
          <a:r>
            <a:rPr lang="en-US" sz="2000" kern="1200" dirty="0" smtClean="0"/>
            <a:t>2019</a:t>
          </a:r>
          <a:r>
            <a:rPr lang="zh-CN" sz="2000" kern="1200" dirty="0" smtClean="0"/>
            <a:t>年</a:t>
          </a:r>
          <a:r>
            <a:rPr lang="en-US" sz="2000" kern="1200" dirty="0" smtClean="0"/>
            <a:t>1</a:t>
          </a:r>
          <a:r>
            <a:rPr lang="zh-CN" sz="2000" kern="1200" dirty="0" smtClean="0"/>
            <a:t>月</a:t>
          </a:r>
          <a:r>
            <a:rPr lang="en-US" sz="2000" kern="1200" dirty="0" smtClean="0"/>
            <a:t>1</a:t>
          </a:r>
          <a:r>
            <a:rPr lang="zh-CN" sz="2000" kern="1200" dirty="0" smtClean="0"/>
            <a:t>日本项目开标之日</a:t>
          </a:r>
          <a:endParaRPr lang="zh-CN" altLang="en-US" sz="2000" kern="1200" dirty="0"/>
        </a:p>
      </dsp:txBody>
      <dsp:txXfrm rot="5400000">
        <a:off x="4765503" y="-329052"/>
        <a:ext cx="1661249" cy="5266944"/>
      </dsp:txXfrm>
    </dsp:sp>
    <dsp:sp modelId="{4E8AD681-142D-4DC1-8D00-C29E7BB8DFF0}">
      <dsp:nvSpPr>
        <dsp:cNvPr id="0" name=""/>
        <dsp:cNvSpPr/>
      </dsp:nvSpPr>
      <dsp:spPr>
        <a:xfrm>
          <a:off x="0" y="1428743"/>
          <a:ext cx="2962656" cy="17420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zh-CN" sz="4700" kern="1200" dirty="0" smtClean="0"/>
            <a:t>业绩</a:t>
          </a:r>
          <a:r>
            <a:rPr lang="zh-CN" altLang="en-US" sz="4700" kern="1200" dirty="0" smtClean="0"/>
            <a:t>证明</a:t>
          </a:r>
          <a:endParaRPr lang="zh-CN" altLang="en-US" sz="4700" kern="1200" dirty="0"/>
        </a:p>
      </dsp:txBody>
      <dsp:txXfrm>
        <a:off x="0" y="1428743"/>
        <a:ext cx="2962656" cy="1742006"/>
      </dsp:txXfrm>
    </dsp:sp>
    <dsp:sp modelId="{5CA06BFC-A899-45E8-A7FE-EB004E6DA582}">
      <dsp:nvSpPr>
        <dsp:cNvPr id="0" name=""/>
        <dsp:cNvSpPr/>
      </dsp:nvSpPr>
      <dsp:spPr>
        <a:xfrm rot="5400000">
          <a:off x="5002912" y="1238994"/>
          <a:ext cx="1186431"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38100" rIns="76200" bIns="38100" numCol="1" spcCol="1270" anchor="ctr" anchorCtr="0">
          <a:noAutofit/>
        </a:bodyPr>
        <a:lstStyle/>
        <a:p>
          <a:pPr marL="228600" lvl="1" indent="-228600" algn="l" defTabSz="889000">
            <a:lnSpc>
              <a:spcPct val="90000"/>
            </a:lnSpc>
            <a:spcBef>
              <a:spcPct val="0"/>
            </a:spcBef>
            <a:spcAft>
              <a:spcPct val="15000"/>
            </a:spcAft>
            <a:buChar char="••"/>
          </a:pPr>
          <a:r>
            <a:rPr lang="zh-CN" sz="2000" kern="1200" dirty="0" smtClean="0"/>
            <a:t>应为原厂商</a:t>
          </a:r>
          <a:r>
            <a:rPr lang="zh-CN" altLang="en-US" sz="2000" kern="1200" dirty="0" smtClean="0"/>
            <a:t>而非</a:t>
          </a:r>
          <a:r>
            <a:rPr lang="zh-CN" sz="2000" kern="1200" dirty="0" smtClean="0"/>
            <a:t>代理商</a:t>
          </a:r>
          <a:endParaRPr lang="zh-CN" altLang="en-US" sz="2000" kern="1200" dirty="0"/>
        </a:p>
      </dsp:txBody>
      <dsp:txXfrm rot="5400000">
        <a:off x="5002912" y="1238994"/>
        <a:ext cx="1186431" cy="5266944"/>
      </dsp:txXfrm>
    </dsp:sp>
    <dsp:sp modelId="{D4C5A486-9370-40E6-B875-CBAAFF2729FC}">
      <dsp:nvSpPr>
        <dsp:cNvPr id="0" name=""/>
        <dsp:cNvSpPr/>
      </dsp:nvSpPr>
      <dsp:spPr>
        <a:xfrm>
          <a:off x="0" y="3287945"/>
          <a:ext cx="2962656" cy="11690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89535" rIns="179070" bIns="89535" numCol="1" spcCol="1270" anchor="ctr" anchorCtr="0">
          <a:noAutofit/>
        </a:bodyPr>
        <a:lstStyle/>
        <a:p>
          <a:pPr lvl="0" algn="ctr" defTabSz="2089150">
            <a:lnSpc>
              <a:spcPct val="90000"/>
            </a:lnSpc>
            <a:spcBef>
              <a:spcPct val="0"/>
            </a:spcBef>
            <a:spcAft>
              <a:spcPct val="35000"/>
            </a:spcAft>
          </a:pPr>
          <a:r>
            <a:rPr lang="zh-CN" sz="4700" kern="1200" dirty="0" smtClean="0"/>
            <a:t>业绩</a:t>
          </a:r>
          <a:r>
            <a:rPr lang="zh-CN" altLang="en-US" sz="4700" kern="1200" dirty="0" smtClean="0"/>
            <a:t>主体</a:t>
          </a:r>
          <a:endParaRPr lang="zh-CN" altLang="en-US" sz="4700" kern="1200" dirty="0"/>
        </a:p>
      </dsp:txBody>
      <dsp:txXfrm>
        <a:off x="0" y="3287945"/>
        <a:ext cx="2962656" cy="1169041"/>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6EE0C9-A419-4A95-A7B1-DBBB8C178945}">
      <dsp:nvSpPr>
        <dsp:cNvPr id="0" name=""/>
        <dsp:cNvSpPr/>
      </dsp:nvSpPr>
      <dsp:spPr>
        <a:xfrm>
          <a:off x="3400419" y="0"/>
          <a:ext cx="1442591" cy="9376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b="1" kern="1200" dirty="0" smtClean="0">
              <a:solidFill>
                <a:schemeClr val="bg1"/>
              </a:solidFill>
            </a:rPr>
            <a:t>采购人</a:t>
          </a:r>
          <a:endParaRPr lang="zh-CN" altLang="en-US" sz="2200" b="1" kern="1200" dirty="0">
            <a:solidFill>
              <a:schemeClr val="bg1"/>
            </a:solidFill>
          </a:endParaRPr>
        </a:p>
      </dsp:txBody>
      <dsp:txXfrm>
        <a:off x="3400419" y="0"/>
        <a:ext cx="1442591" cy="937684"/>
      </dsp:txXfrm>
    </dsp:sp>
    <dsp:sp modelId="{FC6369DF-C8A2-4DFB-9E1F-86D7F4D4942E}">
      <dsp:nvSpPr>
        <dsp:cNvPr id="0" name=""/>
        <dsp:cNvSpPr/>
      </dsp:nvSpPr>
      <dsp:spPr>
        <a:xfrm>
          <a:off x="2241017" y="468193"/>
          <a:ext cx="3745054" cy="3745054"/>
        </a:xfrm>
        <a:custGeom>
          <a:avLst/>
          <a:gdLst/>
          <a:ahLst/>
          <a:cxnLst/>
          <a:rect l="0" t="0" r="0" b="0"/>
          <a:pathLst>
            <a:path>
              <a:moveTo>
                <a:pt x="2611813" y="152116"/>
              </a:moveTo>
              <a:arcTo wR="1872527" hR="1872527" stAng="17595236" swAng="194844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711A5F7-578F-4A9D-8DD4-94977AC99C87}">
      <dsp:nvSpPr>
        <dsp:cNvPr id="0" name=""/>
        <dsp:cNvSpPr/>
      </dsp:nvSpPr>
      <dsp:spPr>
        <a:xfrm>
          <a:off x="5174383" y="1295099"/>
          <a:ext cx="1442591" cy="9376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b="1" kern="1200" dirty="0" smtClean="0"/>
            <a:t>供应商</a:t>
          </a:r>
          <a:endParaRPr lang="zh-CN" altLang="en-US" sz="2200" b="1" kern="1200" dirty="0"/>
        </a:p>
      </dsp:txBody>
      <dsp:txXfrm>
        <a:off x="5174383" y="1295099"/>
        <a:ext cx="1442591" cy="937684"/>
      </dsp:txXfrm>
    </dsp:sp>
    <dsp:sp modelId="{22356A10-1A5F-4D73-BBDF-5FF151B2AE52}">
      <dsp:nvSpPr>
        <dsp:cNvPr id="0" name=""/>
        <dsp:cNvSpPr/>
      </dsp:nvSpPr>
      <dsp:spPr>
        <a:xfrm>
          <a:off x="2242272" y="470056"/>
          <a:ext cx="3745054" cy="3745054"/>
        </a:xfrm>
        <a:custGeom>
          <a:avLst/>
          <a:gdLst/>
          <a:ahLst/>
          <a:cxnLst/>
          <a:rect l="0" t="0" r="0" b="0"/>
          <a:pathLst>
            <a:path>
              <a:moveTo>
                <a:pt x="3742496" y="1774691"/>
              </a:moveTo>
              <a:arcTo wR="1872527" hR="1872527" stAng="21420303" swAng="219539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AEAAA01-F85F-43DA-8213-B6C1B0B26C7D}">
      <dsp:nvSpPr>
        <dsp:cNvPr id="0" name=""/>
        <dsp:cNvSpPr/>
      </dsp:nvSpPr>
      <dsp:spPr>
        <a:xfrm>
          <a:off x="4494148" y="3388648"/>
          <a:ext cx="1442591" cy="9376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kern="1200" dirty="0" smtClean="0"/>
            <a:t>评审专家</a:t>
          </a:r>
          <a:endParaRPr lang="zh-CN" altLang="en-US" sz="2200" kern="1200" dirty="0"/>
        </a:p>
      </dsp:txBody>
      <dsp:txXfrm>
        <a:off x="4494148" y="3388648"/>
        <a:ext cx="1442591" cy="937684"/>
      </dsp:txXfrm>
    </dsp:sp>
    <dsp:sp modelId="{A9CAB500-F94B-4056-9371-3E8847F2F3A9}">
      <dsp:nvSpPr>
        <dsp:cNvPr id="0" name=""/>
        <dsp:cNvSpPr/>
      </dsp:nvSpPr>
      <dsp:spPr>
        <a:xfrm>
          <a:off x="2242272" y="470056"/>
          <a:ext cx="3745054" cy="3745054"/>
        </a:xfrm>
        <a:custGeom>
          <a:avLst/>
          <a:gdLst/>
          <a:ahLst/>
          <a:cxnLst/>
          <a:rect l="0" t="0" r="0" b="0"/>
          <a:pathLst>
            <a:path>
              <a:moveTo>
                <a:pt x="2244442" y="3707748"/>
              </a:moveTo>
              <a:arcTo wR="1872527" hR="1872527" stAng="4712634" swAng="1374731"/>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7C2E1E4-D7DB-4E08-80E4-B22AA54CF116}">
      <dsp:nvSpPr>
        <dsp:cNvPr id="0" name=""/>
        <dsp:cNvSpPr/>
      </dsp:nvSpPr>
      <dsp:spPr>
        <a:xfrm>
          <a:off x="2292860" y="3388648"/>
          <a:ext cx="1442591" cy="9376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kern="1200" dirty="0" smtClean="0"/>
            <a:t>采购代理机构</a:t>
          </a:r>
          <a:endParaRPr lang="zh-CN" altLang="en-US" sz="2200" kern="1200" dirty="0"/>
        </a:p>
      </dsp:txBody>
      <dsp:txXfrm>
        <a:off x="2292860" y="3388648"/>
        <a:ext cx="1442591" cy="937684"/>
      </dsp:txXfrm>
    </dsp:sp>
    <dsp:sp modelId="{203A2046-0BB8-4D98-BE47-BA93C643447B}">
      <dsp:nvSpPr>
        <dsp:cNvPr id="0" name=""/>
        <dsp:cNvSpPr/>
      </dsp:nvSpPr>
      <dsp:spPr>
        <a:xfrm>
          <a:off x="2242272" y="470056"/>
          <a:ext cx="3745054" cy="3745054"/>
        </a:xfrm>
        <a:custGeom>
          <a:avLst/>
          <a:gdLst/>
          <a:ahLst/>
          <a:cxnLst/>
          <a:rect l="0" t="0" r="0" b="0"/>
          <a:pathLst>
            <a:path>
              <a:moveTo>
                <a:pt x="312768" y="2908630"/>
              </a:moveTo>
              <a:arcTo wR="1872527" hR="1872527" stAng="8784302" swAng="219539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BC191B9-496D-4D4D-84E4-4D92B0BC0B96}">
      <dsp:nvSpPr>
        <dsp:cNvPr id="0" name=""/>
        <dsp:cNvSpPr/>
      </dsp:nvSpPr>
      <dsp:spPr>
        <a:xfrm>
          <a:off x="1612625" y="1295099"/>
          <a:ext cx="1442591" cy="9376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b="1" kern="1200" dirty="0" smtClean="0"/>
            <a:t>政府采购监管部门</a:t>
          </a:r>
          <a:endParaRPr lang="zh-CN" altLang="en-US" sz="2200" b="1" kern="1200" dirty="0"/>
        </a:p>
      </dsp:txBody>
      <dsp:txXfrm>
        <a:off x="1612625" y="1295099"/>
        <a:ext cx="1442591" cy="937684"/>
      </dsp:txXfrm>
    </dsp:sp>
    <dsp:sp modelId="{2B521743-6F52-4E2E-A82C-8BAB9D7DBB08}">
      <dsp:nvSpPr>
        <dsp:cNvPr id="0" name=""/>
        <dsp:cNvSpPr/>
      </dsp:nvSpPr>
      <dsp:spPr>
        <a:xfrm>
          <a:off x="2243513" y="468216"/>
          <a:ext cx="3745054" cy="3745054"/>
        </a:xfrm>
        <a:custGeom>
          <a:avLst/>
          <a:gdLst/>
          <a:ahLst/>
          <a:cxnLst/>
          <a:rect l="0" t="0" r="0" b="0"/>
          <a:pathLst>
            <a:path>
              <a:moveTo>
                <a:pt x="325216" y="817924"/>
              </a:moveTo>
              <a:arcTo wR="1872527" hR="1872527" stAng="12856633" swAng="197541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List2">
  <dgm:title val=""/>
  <dgm:desc val=""/>
  <dgm:catLst>
    <dgm:cat type="list" pri="7000"/>
    <dgm:cat type="convert" pri="16000"/>
  </dgm:catLst>
  <dgm:sampData useDef="1">
    <dgm:dataModel>
      <dgm:pt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dir/>
      <dgm:animLvl val="lvl"/>
      <dgm:resizeHandles val="exact"/>
    </dgm:varLst>
    <dgm:choose name="Name0">
      <dgm:if name="Name1" axis="self"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compNode" refType="w"/>
      <dgm:constr type="w" for="ch" ptType="sibTrans" refType="w" refFor="ch" refForName="compNode" op="equ" fact="0.08"/>
      <dgm:constr type="sp" refType="w" refFor="ch" refForName="compNode" op="equ" fact="0.16"/>
      <dgm:constr type="primFontSz" for="des" forName="parentText" op="equ" val="65"/>
      <dgm:constr type="primFontSz" for="des" forName="childRect" op="equ" val="65"/>
    </dgm:constrLst>
    <dgm:ruleLst/>
    <dgm:forEach name="nodesForEach" axis="ch" ptType="node">
      <dgm:layoutNode name="compNode">
        <dgm:alg type="composite">
          <dgm:param type="ar" val="0.943"/>
        </dgm:alg>
        <dgm:shape xmlns:r="http://schemas.openxmlformats.org/officeDocument/2006/relationships" r:blip="">
          <dgm:adjLst/>
        </dgm:shape>
        <dgm:presOf/>
        <dgm:choose name="Name3">
          <dgm:if name="Name4" axis="self" func="var" arg="dir" op="equ" val="norm">
            <dgm:constrLst>
              <dgm:constr type="w" val="1"/>
              <dgm:constr type="h" refType="w" fact="1.06"/>
              <dgm:constr type="h" for="ch" forName="childRect" refType="h" fact="0.65"/>
              <dgm:constr type="w" for="ch" forName="childRect" refType="w" fact="0.923"/>
              <dgm:constr type="l" for="ch" forName="childRect"/>
              <dgm:constr type="t" for="ch" forName="childRect"/>
              <dgm:constr type="w" for="ch" forName="parentText" refType="w" fact="0.65"/>
              <dgm:constr type="h" for="ch" forName="parentText" refType="h" refFor="ch" refForName="childRect" fact="0.43"/>
              <dgm:constr type="l" for="ch" forName="parentText"/>
              <dgm:constr type="t" for="ch" forName="parentText" refType="h" refFor="ch" refForName="childRect"/>
              <dgm:constr type="w" for="ch" forName="parentRect" refType="w" fact="0.923"/>
              <dgm:constr type="h" for="ch" forName="parentRect" refType="h" refFor="ch" refForName="parentText"/>
              <dgm:constr type="l" for="ch" forName="parentRect"/>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r" for="ch" forName="adorn" refType="w"/>
            </dgm:constrLst>
          </dgm:if>
          <dgm:else name="Name5">
            <dgm:constrLst>
              <dgm:constr type="w" val="1"/>
              <dgm:constr type="h" refType="w" fact="1.06"/>
              <dgm:constr type="h" for="ch" forName="childRect" refType="h" fact="0.65"/>
              <dgm:constr type="w" for="ch" forName="childRect" refType="w" fact="0.923"/>
              <dgm:constr type="r" for="ch" forName="childRect" refType="w"/>
              <dgm:constr type="t" for="ch" forName="childRect"/>
              <dgm:constr type="w" for="ch" forName="parentText" refType="w" fact="0.65"/>
              <dgm:constr type="h" for="ch" forName="parentText" refType="h" refFor="ch" refForName="childRect" fact="0.43"/>
              <dgm:constr type="r" for="ch" forName="parentText" refType="w"/>
              <dgm:constr type="t" for="ch" forName="parentText" refType="h" refFor="ch" refForName="childRect"/>
              <dgm:constr type="w" for="ch" forName="parentRect" refType="w" fact="0.923"/>
              <dgm:constr type="h" for="ch" forName="parentRect" refType="h" refFor="ch" refForName="parentText"/>
              <dgm:constr type="r" for="ch" forName="parentRect" refType="w"/>
              <dgm:constr type="t" for="ch" forName="parentRect" refType="t" refFor="ch" refForName="parentText"/>
              <dgm:constr type="w" for="ch" forName="adorn" refType="w" refFor="ch" refForName="parentRect" fact="0.35"/>
              <dgm:constr type="h" for="ch" forName="adorn" refType="w" refFor="ch" refForName="parentRect" fact="0.35"/>
              <dgm:constr type="b" for="ch" forName="adorn" refType="h"/>
              <dgm:constr type="l" for="ch" forName="adorn"/>
            </dgm:constrLst>
          </dgm:else>
        </dgm:choose>
        <dgm:ruleLst/>
        <dgm:layoutNode name="childRect" styleLbl="bgAcc1">
          <dgm:varLst>
            <dgm:bulletEnabled val="1"/>
          </dgm:varLst>
          <dgm:alg type="tx">
            <dgm:param type="stBulletLvl" val="1"/>
          </dgm:alg>
          <dgm:shape xmlns:r="http://schemas.openxmlformats.org/officeDocument/2006/relationships" type="round2SameRect" r:blip="">
            <dgm:adjLst>
              <dgm:adj idx="1" val="0.08"/>
            </dgm:adjLst>
          </dgm:shape>
          <dgm:presOf axis="des" ptType="node"/>
          <dgm:constrLst>
            <dgm:constr type="secFontSz" refType="primFontSz"/>
            <dgm:constr type="tMarg" refType="primFontSz" fact="0.3"/>
            <dgm:constr type="bMarg" refType="primFontSz" fact="0.1"/>
            <dgm:constr type="lMarg" refType="primFontSz" fact="0.1"/>
            <dgm:constr type="rMarg" refType="primFontSz" fact="0.1"/>
          </dgm:constrLst>
          <dgm:ruleLst>
            <dgm:rule type="primFontSz" val="5" fact="NaN" max="NaN"/>
          </dgm:ruleLst>
        </dgm:layoutNode>
        <dgm:layoutNode name="parentText">
          <dgm:varLst>
            <dgm:chMax val="0"/>
            <dgm:bulletEnabled val="1"/>
          </dgm:varLst>
          <dgm:choose name="Name6">
            <dgm:if name="Name7" func="var" arg="dir" op="equ" val="norm">
              <dgm:alg type="tx">
                <dgm:param type="parTxLTRAlign" val="l"/>
                <dgm:param type="parTxRTLAlign" val="l"/>
              </dgm:alg>
            </dgm:if>
            <dgm:else name="Name8">
              <dgm:alg type="tx">
                <dgm:param type="parTxLTRAlign" val="r"/>
                <dgm:param type="parTxRTLAlign" val="r"/>
              </dgm:alg>
            </dgm:else>
          </dgm:choose>
          <dgm:shape xmlns:r="http://schemas.openxmlformats.org/officeDocument/2006/relationships" type="rect" r:blip="" zOrderOff="1" hideGeom="1">
            <dgm:adjLst/>
          </dgm:shape>
          <dgm:presOf axis="self" ptType="node"/>
          <dgm:constrLst>
            <dgm:constr type="tMarg"/>
            <dgm:constr type="bMarg"/>
            <dgm:constr type="lMarg" refType="primFontSz" fact="0.3"/>
            <dgm:constr type="rMarg" refType="primFontSz" fact="0.1"/>
          </dgm:constrLst>
          <dgm:ruleLst>
            <dgm:rule type="primFontSz" val="5" fact="NaN" max="NaN"/>
          </dgm:ruleLst>
        </dgm:layoutNode>
        <dgm:layoutNode name="parentRect" styleLbl="alignNode1">
          <dgm:alg type="sp"/>
          <dgm:shape xmlns:r="http://schemas.openxmlformats.org/officeDocument/2006/relationships" type="rect" r:blip="">
            <dgm:adjLst/>
          </dgm:shape>
          <dgm:presOf axis="self" ptType="node"/>
          <dgm:constrLst/>
          <dgm:ruleLst/>
        </dgm:layoutNode>
        <dgm:layoutNode name="adorn" styleLbl="fgAccFollowNod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constr type="w" val="1"/>
            <dgm:constr type="h" refType="w"/>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2">
        <a:schemeClr val="bg2"/>
      </p:bgRef>
    </p:bg>
    <p:spTree>
      <p:nvGrpSpPr>
        <p:cNvPr id="1" name=""/>
        <p:cNvGrpSpPr/>
        <p:nvPr/>
      </p:nvGrpSpPr>
      <p:grpSpPr>
        <a:xfrm>
          <a:off x="0" y="0"/>
          <a:ext cx="0" cy="0"/>
          <a:chOff x="0" y="0"/>
          <a:chExt cx="0" cy="0"/>
        </a:xfrm>
      </p:grpSpPr>
      <p:sp>
        <p:nvSpPr>
          <p:cNvPr id="9" name="标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30" name="日期占位符 29"/>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19" name="页脚占位符 18"/>
          <p:cNvSpPr>
            <a:spLocks noGrp="1"/>
          </p:cNvSpPr>
          <p:nvPr>
            <p:ph type="ftr" sz="quarter" idx="11"/>
          </p:nvPr>
        </p:nvSpPr>
        <p:spPr/>
        <p:txBody>
          <a:bodyPr/>
          <a:lstStyle/>
          <a:p>
            <a:endParaRPr lang="zh-CN" altLang="en-US"/>
          </a:p>
        </p:txBody>
      </p:sp>
      <p:sp>
        <p:nvSpPr>
          <p:cNvPr id="27" name="灯片编号占位符 2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914401"/>
            <a:ext cx="2057400" cy="5211763"/>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914401"/>
            <a:ext cx="6019800" cy="5211763"/>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143000"/>
          </a:xfrm>
        </p:spPr>
        <p:txBody>
          <a:bodyPr tIns="45720" anchor="b"/>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单圆角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标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2020/6/9 Tuesday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077200" y="6356350"/>
            <a:ext cx="609600" cy="365125"/>
          </a:xfrm>
        </p:spPr>
        <p:txBody>
          <a:bodyPr/>
          <a:lstStyle/>
          <a:p>
            <a:fld id="{0C913308-F349-4B6D-A68A-DD1791B4A57B}" type="slidenum">
              <a:rPr lang="zh-CN" altLang="en-US" smtClean="0"/>
              <a:pPr/>
              <a:t>‹#›</a:t>
            </a:fld>
            <a:endParaRPr lang="zh-CN" altLang="en-US"/>
          </a:p>
        </p:txBody>
      </p:sp>
      <p:sp>
        <p:nvSpPr>
          <p:cNvPr id="3" name="图片占位符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CN" altLang="en-US" smtClean="0"/>
              <a:t>单击图标添加图片</a:t>
            </a:r>
            <a:endParaRPr kumimoji="0" lang="en-US" dirty="0"/>
          </a:p>
        </p:txBody>
      </p:sp>
      <p:sp>
        <p:nvSpPr>
          <p:cNvPr id="10" name="任意多边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任意多边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任意多边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任意多边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标题占位符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30820CF-B880-4189-942D-D702A7CBA730}" type="datetimeFigureOut">
              <a:rPr lang="zh-CN" altLang="en-US" smtClean="0"/>
              <a:pPr/>
              <a:t>2020/6/9 Tuesday</a:t>
            </a:fld>
            <a:endParaRPr lang="zh-CN" altLang="en-US"/>
          </a:p>
        </p:txBody>
      </p:sp>
      <p:sp>
        <p:nvSpPr>
          <p:cNvPr id="22" name="页脚占位符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CN" altLang="en-US"/>
          </a:p>
        </p:txBody>
      </p:sp>
      <p:sp>
        <p:nvSpPr>
          <p:cNvPr id="18" name="灯片编号占位符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C913308-F349-4B6D-A68A-DD1791B4A57B}" type="slidenum">
              <a:rPr lang="zh-CN" altLang="en-US" smtClean="0"/>
              <a:pPr/>
              <a:t>‹#›</a:t>
            </a:fld>
            <a:endParaRPr lang="zh-CN" altLang="en-US"/>
          </a:p>
        </p:txBody>
      </p:sp>
      <p:grpSp>
        <p:nvGrpSpPr>
          <p:cNvPr id="2" name="组合 1"/>
          <p:cNvGrpSpPr/>
          <p:nvPr/>
        </p:nvGrpSpPr>
        <p:grpSpPr>
          <a:xfrm>
            <a:off x="-19017" y="202408"/>
            <a:ext cx="9180548" cy="649224"/>
            <a:chOff x="-19045" y="216550"/>
            <a:chExt cx="9180548" cy="649224"/>
          </a:xfrm>
        </p:grpSpPr>
        <p:sp>
          <p:nvSpPr>
            <p:cNvPr id="12" name="任意多边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任意多边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a:r>
              <a:rPr lang="zh-CN" altLang="en-US" dirty="0" smtClean="0"/>
              <a:t>招标采购工作</a:t>
            </a:r>
            <a:r>
              <a:rPr lang="en-US" altLang="zh-CN" dirty="0" smtClean="0"/>
              <a:t/>
            </a:r>
            <a:br>
              <a:rPr lang="en-US" altLang="zh-CN" dirty="0" smtClean="0"/>
            </a:br>
            <a:r>
              <a:rPr lang="zh-CN" altLang="en-US" dirty="0" smtClean="0"/>
              <a:t>相关问题与实务交流</a:t>
            </a:r>
            <a:endParaRPr lang="zh-CN" altLang="en-US" dirty="0"/>
          </a:p>
        </p:txBody>
      </p:sp>
      <p:sp>
        <p:nvSpPr>
          <p:cNvPr id="3" name="副标题 2"/>
          <p:cNvSpPr>
            <a:spLocks noGrp="1"/>
          </p:cNvSpPr>
          <p:nvPr>
            <p:ph type="subTitle" idx="1"/>
          </p:nvPr>
        </p:nvSpPr>
        <p:spPr>
          <a:xfrm>
            <a:off x="533400" y="4077072"/>
            <a:ext cx="7854696" cy="1656184"/>
          </a:xfrm>
        </p:spPr>
        <p:txBody>
          <a:bodyPr>
            <a:normAutofit/>
          </a:bodyPr>
          <a:lstStyle/>
          <a:p>
            <a:pPr algn="ctr"/>
            <a:endParaRPr lang="en-US" altLang="zh-CN" dirty="0" smtClean="0"/>
          </a:p>
          <a:p>
            <a:pPr algn="ctr"/>
            <a:endParaRPr lang="en-US" altLang="zh-CN" dirty="0" smtClean="0"/>
          </a:p>
          <a:p>
            <a:pPr algn="ctr"/>
            <a:r>
              <a:rPr lang="zh-CN" altLang="en-US" sz="3600" dirty="0" smtClean="0">
                <a:latin typeface="+mj-ea"/>
                <a:ea typeface="+mj-ea"/>
              </a:rPr>
              <a:t>徐  忠</a:t>
            </a:r>
            <a:endParaRPr lang="zh-CN" altLang="en-US" sz="3600" dirty="0">
              <a:latin typeface="+mj-ea"/>
              <a:ea typeface="+mj-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928670"/>
            <a:ext cx="7929618" cy="1928826"/>
          </a:xfrm>
        </p:spPr>
        <p:txBody>
          <a:bodyPr>
            <a:noAutofit/>
          </a:bodyPr>
          <a:lstStyle/>
          <a:p>
            <a:r>
              <a:rPr lang="zh-CN" altLang="en-US" sz="3200" dirty="0" smtClean="0"/>
              <a:t> </a:t>
            </a:r>
            <a:r>
              <a:rPr lang="en-US" altLang="zh-CN" sz="3200" dirty="0" smtClean="0"/>
              <a:t>3</a:t>
            </a:r>
            <a:r>
              <a:rPr lang="zh-CN" altLang="en-US" sz="3200" dirty="0" smtClean="0"/>
              <a:t>、精算成本</a:t>
            </a:r>
            <a:r>
              <a:rPr lang="en-US" altLang="zh-CN" sz="3200" dirty="0" smtClean="0"/>
              <a:t/>
            </a:r>
            <a:br>
              <a:rPr lang="en-US" altLang="zh-CN" sz="3200" dirty="0" smtClean="0"/>
            </a:br>
            <a:r>
              <a:rPr lang="en-US" altLang="zh-CN" sz="3200" dirty="0" smtClean="0"/>
              <a:t>        </a:t>
            </a:r>
            <a:r>
              <a:rPr lang="zh-CN" altLang="en-US" sz="2400" dirty="0" smtClean="0"/>
              <a:t>简而言之，市场调研就是要在已下达的项目预算范围内落实好采购需求，为下一步编制招标文件的技术参数打好基础。这一环节的重点是：</a:t>
            </a:r>
            <a:endParaRPr lang="zh-CN" altLang="en-US" sz="2400" dirty="0"/>
          </a:p>
        </p:txBody>
      </p:sp>
      <p:graphicFrame>
        <p:nvGraphicFramePr>
          <p:cNvPr id="4" name="内容占位符 3"/>
          <p:cNvGraphicFramePr>
            <a:graphicFrameLocks noGrp="1"/>
          </p:cNvGraphicFramePr>
          <p:nvPr>
            <p:ph idx="1"/>
          </p:nvPr>
        </p:nvGraphicFramePr>
        <p:xfrm>
          <a:off x="500034" y="3071810"/>
          <a:ext cx="8229600" cy="3109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214422"/>
            <a:ext cx="8229600" cy="5110178"/>
          </a:xfrm>
        </p:spPr>
        <p:txBody>
          <a:bodyPr>
            <a:normAutofit/>
          </a:bodyPr>
          <a:lstStyle/>
          <a:p>
            <a:pPr>
              <a:lnSpc>
                <a:spcPct val="150000"/>
              </a:lnSpc>
            </a:pPr>
            <a:r>
              <a:rPr lang="zh-CN" altLang="en-US" dirty="0" smtClean="0"/>
              <a:t>案例一</a:t>
            </a:r>
            <a:endParaRPr lang="en-US" altLang="zh-CN" dirty="0" smtClean="0"/>
          </a:p>
          <a:p>
            <a:pPr>
              <a:lnSpc>
                <a:spcPct val="150000"/>
              </a:lnSpc>
            </a:pPr>
            <a:r>
              <a:rPr lang="zh-CN" altLang="en-US" dirty="0" smtClean="0"/>
              <a:t>        某政府部门在做市场调研时，把每一项产品都认真的在淘宝上查询比价，最终调研方案组合后形成采购需求，公开招标时，由于该方案价格完全基于淘宝的普通货品询价，并且未考虑投标人安装调试、系统集成、售后培训、发票税赋、资金成本等方面的成本，造成实际投标成本要超出项目预算，参与投标供应商不足三家，导致项目采购流标。</a:t>
            </a: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285860"/>
            <a:ext cx="8229600" cy="5038740"/>
          </a:xfrm>
        </p:spPr>
        <p:txBody>
          <a:bodyPr>
            <a:normAutofit fontScale="92500"/>
          </a:bodyPr>
          <a:lstStyle/>
          <a:p>
            <a:pPr>
              <a:lnSpc>
                <a:spcPct val="150000"/>
              </a:lnSpc>
            </a:pPr>
            <a:r>
              <a:rPr lang="zh-CN" altLang="en-US" dirty="0" smtClean="0"/>
              <a:t>案例二</a:t>
            </a:r>
            <a:r>
              <a:rPr lang="en-US" dirty="0" smtClean="0"/>
              <a:t>    </a:t>
            </a:r>
          </a:p>
          <a:p>
            <a:pPr>
              <a:lnSpc>
                <a:spcPct val="150000"/>
              </a:lnSpc>
            </a:pPr>
            <a:r>
              <a:rPr lang="zh-CN" altLang="en-US" dirty="0" smtClean="0"/>
              <a:t>         某政府部门在市场调研时不够充分，做市场调研时对相关产品功能、价格的咨询时只查询相关行业领域的某一品牌产品的报价或者只与某一公司咨询，调研不够充分就形成采购文件，公开招标时，其他供应商带别的品牌产品来投标，导致最终中标价格远远低于预算价格，虽然采购结余率很高，但是对采购人来说，这样的结果都是采购效率和资金利用率不高的表现。</a:t>
            </a:r>
          </a:p>
          <a:p>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t>        所以说好的市场调研就是能够充分掌握采购项目的实际需求和真实成本，不至于在项目预算和中标结果间产生较大出入，这样才能高效利用好项目的预算资金。</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510466"/>
          </a:xfrm>
        </p:spPr>
        <p:txBody>
          <a:bodyPr>
            <a:normAutofit fontScale="90000"/>
          </a:bodyPr>
          <a:lstStyle/>
          <a:p>
            <a:r>
              <a:rPr lang="zh-CN" altLang="en-US" b="1" dirty="0" smtClean="0"/>
              <a:t> 二、如何规范制定货物、服务采购的技术参数？</a:t>
            </a:r>
            <a:endParaRPr lang="zh-CN" altLang="en-US" dirty="0"/>
          </a:p>
        </p:txBody>
      </p:sp>
      <p:sp>
        <p:nvSpPr>
          <p:cNvPr id="3" name="内容占位符 2"/>
          <p:cNvSpPr>
            <a:spLocks noGrp="1"/>
          </p:cNvSpPr>
          <p:nvPr>
            <p:ph idx="1"/>
          </p:nvPr>
        </p:nvSpPr>
        <p:spPr>
          <a:xfrm>
            <a:off x="457200" y="2500306"/>
            <a:ext cx="8229600" cy="3824294"/>
          </a:xfrm>
        </p:spPr>
        <p:txBody>
          <a:bodyPr/>
          <a:lstStyle/>
          <a:p>
            <a:pPr>
              <a:lnSpc>
                <a:spcPct val="150000"/>
              </a:lnSpc>
            </a:pPr>
            <a:r>
              <a:rPr lang="zh-CN" altLang="en-US" b="1" dirty="0" smtClean="0"/>
              <a:t>        在市场调研的基础上采购人根据自身的需求制定相关技术参数。政府采购法第二十二条规定，采购人可以根据采购项目的特殊要求，规定供应商的特定条件，</a:t>
            </a:r>
            <a:r>
              <a:rPr lang="zh-CN" altLang="en-US" b="1" dirty="0" smtClean="0">
                <a:solidFill>
                  <a:srgbClr val="FF0000"/>
                </a:solidFill>
              </a:rPr>
              <a:t>但不得以不合理的条件对供应商实行差别待遇或者歧视待遇。</a:t>
            </a:r>
            <a:endParaRPr lang="zh-CN" altLang="en-US" dirty="0" smtClean="0">
              <a:solidFill>
                <a:srgbClr val="FF0000"/>
              </a:solidFill>
            </a:endParaRPr>
          </a:p>
          <a:p>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653210"/>
          </a:xfrm>
        </p:spPr>
        <p:txBody>
          <a:bodyPr>
            <a:normAutofit fontScale="90000"/>
          </a:bodyPr>
          <a:lstStyle/>
          <a:p>
            <a:endParaRPr lang="zh-CN" altLang="en-US" dirty="0"/>
          </a:p>
        </p:txBody>
      </p:sp>
      <p:sp>
        <p:nvSpPr>
          <p:cNvPr id="3" name="内容占位符 2"/>
          <p:cNvSpPr>
            <a:spLocks noGrp="1"/>
          </p:cNvSpPr>
          <p:nvPr>
            <p:ph idx="1"/>
          </p:nvPr>
        </p:nvSpPr>
        <p:spPr>
          <a:xfrm>
            <a:off x="457200" y="1285860"/>
            <a:ext cx="8229600" cy="5038740"/>
          </a:xfrm>
        </p:spPr>
        <p:txBody>
          <a:bodyPr/>
          <a:lstStyle/>
          <a:p>
            <a:pPr>
              <a:lnSpc>
                <a:spcPct val="150000"/>
              </a:lnSpc>
            </a:pPr>
            <a:r>
              <a:rPr lang="zh-CN" altLang="en-US" b="1" dirty="0" smtClean="0"/>
              <a:t>         政府采购法实施条例第十五条规定</a:t>
            </a:r>
            <a:r>
              <a:rPr lang="zh-CN" altLang="en-US" dirty="0" smtClean="0"/>
              <a:t>　采购人、采购代理机构应当根据</a:t>
            </a:r>
            <a:r>
              <a:rPr lang="zh-CN" altLang="en-US" dirty="0" smtClean="0">
                <a:solidFill>
                  <a:srgbClr val="FF0000"/>
                </a:solidFill>
              </a:rPr>
              <a:t>政府采购政策、采购预算、采购需求</a:t>
            </a:r>
            <a:r>
              <a:rPr lang="zh-CN" altLang="en-US" dirty="0" smtClean="0"/>
              <a:t>编制采购文件。采购需求应当符合法律法规以及政府采购政策规定的技术、服务、安全等要求。除因技术复杂或者性质特殊，不能确定详细规格或者具体要求外，采购需求应当完整、明确。必要时，应当就确定采购需求征求相关供应商、专家的意见。</a:t>
            </a:r>
          </a:p>
          <a:p>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这里重点注意三点：</a:t>
            </a:r>
            <a:endParaRPr lang="zh-CN" altLang="en-US" dirty="0"/>
          </a:p>
        </p:txBody>
      </p:sp>
      <p:graphicFrame>
        <p:nvGraphicFramePr>
          <p:cNvPr id="4" name="内容占位符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14356"/>
            <a:ext cx="8229600" cy="857256"/>
          </a:xfrm>
        </p:spPr>
        <p:txBody>
          <a:bodyPr>
            <a:normAutofit/>
          </a:bodyPr>
          <a:lstStyle/>
          <a:p>
            <a:r>
              <a:rPr lang="en-US" b="1" dirty="0" smtClean="0"/>
              <a:t>1</a:t>
            </a:r>
            <a:r>
              <a:rPr lang="zh-CN" altLang="en-US" b="1" dirty="0" smtClean="0"/>
              <a:t>、合法合规</a:t>
            </a:r>
            <a:endParaRPr lang="zh-CN" altLang="en-US" dirty="0"/>
          </a:p>
        </p:txBody>
      </p:sp>
      <p:sp>
        <p:nvSpPr>
          <p:cNvPr id="3" name="内容占位符 2"/>
          <p:cNvSpPr>
            <a:spLocks noGrp="1"/>
          </p:cNvSpPr>
          <p:nvPr>
            <p:ph idx="1"/>
          </p:nvPr>
        </p:nvSpPr>
        <p:spPr>
          <a:xfrm>
            <a:off x="457200" y="1571612"/>
            <a:ext cx="8229600" cy="4752988"/>
          </a:xfrm>
        </p:spPr>
        <p:txBody>
          <a:bodyPr/>
          <a:lstStyle/>
          <a:p>
            <a:pPr>
              <a:lnSpc>
                <a:spcPct val="150000"/>
              </a:lnSpc>
            </a:pPr>
            <a:r>
              <a:rPr lang="zh-CN" altLang="en-US" dirty="0" smtClean="0"/>
              <a:t>        即采购产品要符合国家法律和政府采购政策规定的技术、服务、安全等要求。</a:t>
            </a:r>
            <a:endParaRPr lang="en-US" altLang="zh-CN" dirty="0" smtClean="0"/>
          </a:p>
          <a:p>
            <a:pPr>
              <a:lnSpc>
                <a:spcPct val="150000"/>
              </a:lnSpc>
            </a:pPr>
            <a:r>
              <a:rPr lang="zh-CN" altLang="en-US" dirty="0" smtClean="0"/>
              <a:t>        最典型的就是除了单一来源采购方式外，其他采购方式中货品和服务的需求等技术参数必须满足三家以上供应商的产品能够满足采购项目所要求的标准，同时，相关的商务资质的要求也不能与政府采购法及相关法规条例的要求相抵触。</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t>        例如：采购人想采购某一品牌型号的产品，就把该产品的所有技术参数、相关专利或某一特殊功能写入招标条款作为限制性参数，那么，在招标过程中不是因产品的唯一性导致投标人不足三家流标，就是因某投标人认为该产品的唯一性存在不公平竞争而发起投诉质疑，影响项目的采购进程。</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10334"/>
          </a:xfrm>
        </p:spPr>
        <p:txBody>
          <a:bodyPr>
            <a:normAutofit fontScale="90000"/>
          </a:bodyPr>
          <a:lstStyle/>
          <a:p>
            <a:endParaRPr lang="zh-CN" altLang="en-US" dirty="0"/>
          </a:p>
        </p:txBody>
      </p:sp>
      <p:sp>
        <p:nvSpPr>
          <p:cNvPr id="3" name="内容占位符 2"/>
          <p:cNvSpPr>
            <a:spLocks noGrp="1"/>
          </p:cNvSpPr>
          <p:nvPr>
            <p:ph idx="1"/>
          </p:nvPr>
        </p:nvSpPr>
        <p:spPr>
          <a:xfrm>
            <a:off x="457200" y="1500174"/>
            <a:ext cx="8229600" cy="4824426"/>
          </a:xfrm>
        </p:spPr>
        <p:txBody>
          <a:bodyPr/>
          <a:lstStyle/>
          <a:p>
            <a:pPr>
              <a:lnSpc>
                <a:spcPct val="150000"/>
              </a:lnSpc>
            </a:pPr>
            <a:r>
              <a:rPr lang="zh-CN" altLang="en-US" dirty="0" smtClean="0"/>
              <a:t>        再比如：某采购项目商务资质中要求投标人注册资金</a:t>
            </a:r>
            <a:r>
              <a:rPr lang="en-US" dirty="0" smtClean="0"/>
              <a:t>500</a:t>
            </a:r>
            <a:r>
              <a:rPr lang="zh-CN" altLang="en-US" dirty="0" smtClean="0"/>
              <a:t>万元、提供辽宁省高校相关业绩、或相关业绩必须达到</a:t>
            </a:r>
            <a:r>
              <a:rPr lang="en-US" dirty="0" smtClean="0"/>
              <a:t>300</a:t>
            </a:r>
            <a:r>
              <a:rPr lang="zh-CN" altLang="en-US" dirty="0" smtClean="0"/>
              <a:t>万元以上、甚至是我校相关业绩等等，这些都是与现行政府采购政策相违背的。那么，如果有潜在投标人提出质疑、投诉，此项目必然要就相关问题进行相关修改，否则投诉人有继续申请行政复议和行政诉讼的权利。</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t>政府采购的概念</a:t>
            </a:r>
            <a:endParaRPr lang="zh-CN" altLang="en-US" dirty="0"/>
          </a:p>
        </p:txBody>
      </p:sp>
      <p:sp>
        <p:nvSpPr>
          <p:cNvPr id="3" name="内容占位符 2"/>
          <p:cNvSpPr>
            <a:spLocks noGrp="1"/>
          </p:cNvSpPr>
          <p:nvPr>
            <p:ph idx="1"/>
          </p:nvPr>
        </p:nvSpPr>
        <p:spPr/>
        <p:txBody>
          <a:bodyPr/>
          <a:lstStyle/>
          <a:p>
            <a:r>
              <a:rPr lang="zh-CN" altLang="en-US" dirty="0" smtClean="0"/>
              <a:t> </a:t>
            </a:r>
            <a:endParaRPr lang="en-US" altLang="zh-CN" dirty="0" smtClean="0"/>
          </a:p>
          <a:p>
            <a:pPr>
              <a:lnSpc>
                <a:spcPct val="150000"/>
              </a:lnSpc>
            </a:pPr>
            <a:r>
              <a:rPr lang="zh-CN" altLang="en-US" dirty="0" smtClean="0"/>
              <a:t>        首先，我们一定要把握好</a:t>
            </a:r>
            <a:r>
              <a:rPr lang="zh-CN" altLang="en-US" b="1" dirty="0" smtClean="0"/>
              <a:t>政府采购</a:t>
            </a:r>
            <a:r>
              <a:rPr lang="zh-CN" altLang="en-US" dirty="0" smtClean="0"/>
              <a:t>这个概念：</a:t>
            </a:r>
            <a:endParaRPr lang="en-US" altLang="zh-CN" dirty="0" smtClean="0"/>
          </a:p>
          <a:p>
            <a:pPr>
              <a:lnSpc>
                <a:spcPct val="150000"/>
              </a:lnSpc>
            </a:pPr>
            <a:r>
              <a:rPr lang="en-US" altLang="zh-CN" dirty="0" smtClean="0"/>
              <a:t>        </a:t>
            </a:r>
            <a:r>
              <a:rPr lang="zh-CN" altLang="en-US" dirty="0" smtClean="0"/>
              <a:t>政府采购法所称</a:t>
            </a:r>
            <a:r>
              <a:rPr lang="zh-CN" altLang="en-US" b="1" dirty="0" smtClean="0"/>
              <a:t>政府采购</a:t>
            </a:r>
            <a:r>
              <a:rPr lang="zh-CN" altLang="en-US" dirty="0" smtClean="0"/>
              <a:t>，是指各级国家机关、事业单位和团体组织，使用</a:t>
            </a:r>
            <a:r>
              <a:rPr lang="zh-CN" altLang="en-US" dirty="0" smtClean="0">
                <a:solidFill>
                  <a:srgbClr val="FF0000"/>
                </a:solidFill>
              </a:rPr>
              <a:t>财政性资金</a:t>
            </a:r>
            <a:r>
              <a:rPr lang="zh-CN" altLang="en-US" dirty="0" smtClean="0"/>
              <a:t>采购依法制定的</a:t>
            </a:r>
            <a:r>
              <a:rPr lang="zh-CN" altLang="en-US" dirty="0" smtClean="0">
                <a:solidFill>
                  <a:srgbClr val="FF0000"/>
                </a:solidFill>
              </a:rPr>
              <a:t>集中采购目录</a:t>
            </a:r>
            <a:r>
              <a:rPr lang="zh-CN" altLang="en-US" dirty="0" smtClean="0"/>
              <a:t>以内的或者</a:t>
            </a:r>
            <a:r>
              <a:rPr lang="zh-CN" altLang="en-US" dirty="0" smtClean="0">
                <a:solidFill>
                  <a:srgbClr val="FF0000"/>
                </a:solidFill>
              </a:rPr>
              <a:t>采购限额标准以上</a:t>
            </a:r>
            <a:r>
              <a:rPr lang="zh-CN" altLang="en-US" dirty="0" smtClean="0"/>
              <a:t>的货物、工程和服务的行为。</a:t>
            </a:r>
            <a:endParaRPr lang="zh-CN"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10334"/>
          </a:xfrm>
        </p:spPr>
        <p:txBody>
          <a:bodyPr>
            <a:normAutofit fontScale="90000"/>
          </a:bodyPr>
          <a:lstStyle/>
          <a:p>
            <a:endParaRPr lang="zh-CN" altLang="en-US" dirty="0"/>
          </a:p>
        </p:txBody>
      </p:sp>
      <p:sp>
        <p:nvSpPr>
          <p:cNvPr id="3" name="内容占位符 2"/>
          <p:cNvSpPr>
            <a:spLocks noGrp="1"/>
          </p:cNvSpPr>
          <p:nvPr>
            <p:ph idx="1"/>
          </p:nvPr>
        </p:nvSpPr>
        <p:spPr>
          <a:xfrm>
            <a:off x="457200" y="1285860"/>
            <a:ext cx="8229600" cy="5038740"/>
          </a:xfrm>
        </p:spPr>
        <p:txBody>
          <a:bodyPr/>
          <a:lstStyle/>
          <a:p>
            <a:pPr>
              <a:lnSpc>
                <a:spcPct val="150000"/>
              </a:lnSpc>
            </a:pPr>
            <a:r>
              <a:rPr lang="zh-CN" altLang="en-US" dirty="0" smtClean="0">
                <a:latin typeface="+mn-ea"/>
              </a:rPr>
              <a:t>因为：</a:t>
            </a:r>
            <a:r>
              <a:rPr lang="zh-CN" altLang="en-US" dirty="0" smtClean="0"/>
              <a:t>财政部印发</a:t>
            </a:r>
            <a:r>
              <a:rPr lang="en-US" altLang="zh-CN" b="1" dirty="0" smtClean="0"/>
              <a:t>《</a:t>
            </a:r>
            <a:r>
              <a:rPr lang="zh-CN" altLang="en-US" b="1" dirty="0" smtClean="0"/>
              <a:t>关于促进政府采购公平竞争优化营商环境的通知</a:t>
            </a:r>
            <a:r>
              <a:rPr lang="en-US" altLang="zh-CN" b="1" dirty="0" smtClean="0"/>
              <a:t>》</a:t>
            </a:r>
            <a:r>
              <a:rPr lang="en-US" b="1" dirty="0" smtClean="0">
                <a:latin typeface="+mn-ea"/>
              </a:rPr>
              <a:t> </a:t>
            </a:r>
            <a:r>
              <a:rPr lang="en-US" dirty="0" smtClean="0">
                <a:latin typeface="+mn-ea"/>
              </a:rPr>
              <a:t>38</a:t>
            </a:r>
            <a:r>
              <a:rPr lang="zh-CN" altLang="en-US" dirty="0" smtClean="0">
                <a:latin typeface="+mn-ea"/>
              </a:rPr>
              <a:t>号文中明确要求禁止设置或者变相设置供应商规模、成立年限等门槛，限制供应商参与政府采购活动；</a:t>
            </a:r>
            <a:endParaRPr lang="en-US" altLang="zh-CN" dirty="0" smtClean="0">
              <a:latin typeface="+mn-ea"/>
            </a:endParaRPr>
          </a:p>
          <a:p>
            <a:pPr>
              <a:lnSpc>
                <a:spcPct val="150000"/>
              </a:lnSpc>
            </a:pPr>
            <a:r>
              <a:rPr lang="zh-CN" altLang="en-US" b="1" dirty="0" smtClean="0">
                <a:latin typeface="+mn-ea"/>
              </a:rPr>
              <a:t>政府采购法实施条例中规定不得</a:t>
            </a:r>
            <a:r>
              <a:rPr lang="zh-CN" altLang="en-US" dirty="0" smtClean="0">
                <a:latin typeface="+mn-ea"/>
              </a:rPr>
              <a:t>以特定行政区域或者特定行业的业绩、奖项作为加分条件或者中标、成交条件；</a:t>
            </a:r>
          </a:p>
          <a:p>
            <a:endParaRPr lang="en-US" altLang="zh-CN" dirty="0" smtClean="0"/>
          </a:p>
          <a:p>
            <a:endParaRPr lang="zh-CN"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t> 尤其是近几年，国家基于改善营商环境的出发点出台了一系列的政策法规，比如：财政部印发</a:t>
            </a:r>
            <a:r>
              <a:rPr lang="en-US" altLang="zh-CN" dirty="0" smtClean="0"/>
              <a:t>《</a:t>
            </a:r>
            <a:r>
              <a:rPr lang="zh-CN" altLang="en-US" dirty="0" smtClean="0"/>
              <a:t>关于促进政府采购公平竞争优化营商环境的通知</a:t>
            </a:r>
            <a:r>
              <a:rPr lang="en-US" altLang="zh-CN" dirty="0" smtClean="0"/>
              <a:t>》</a:t>
            </a:r>
            <a:r>
              <a:rPr lang="zh-CN" altLang="en-US" dirty="0" smtClean="0"/>
              <a:t>财库</a:t>
            </a:r>
            <a:r>
              <a:rPr lang="en-US" altLang="zh-CN" dirty="0" smtClean="0"/>
              <a:t>〔</a:t>
            </a:r>
            <a:r>
              <a:rPr lang="en-US" dirty="0" smtClean="0"/>
              <a:t>2019</a:t>
            </a:r>
            <a:r>
              <a:rPr lang="en-US" altLang="zh-CN" dirty="0" smtClean="0"/>
              <a:t>〕</a:t>
            </a:r>
            <a:r>
              <a:rPr lang="en-US" dirty="0" smtClean="0"/>
              <a:t>38</a:t>
            </a:r>
            <a:r>
              <a:rPr lang="zh-CN" altLang="en-US" dirty="0" smtClean="0"/>
              <a:t>号文要求清理整顿的</a:t>
            </a:r>
            <a:r>
              <a:rPr lang="en-US" dirty="0" smtClean="0"/>
              <a:t>10</a:t>
            </a:r>
            <a:r>
              <a:rPr lang="zh-CN" altLang="en-US" dirty="0" smtClean="0"/>
              <a:t>条问题：</a:t>
            </a:r>
          </a:p>
          <a:p>
            <a:pPr>
              <a:lnSpc>
                <a:spcPct val="150000"/>
              </a:lnSpc>
            </a:pPr>
            <a:r>
              <a:rPr lang="zh-CN" altLang="en-US" dirty="0" smtClean="0"/>
              <a:t>要全面清理政府采购领域妨碍公平竞争的规定和做法，重点清理和纠正以下问题：</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24582"/>
          </a:xfrm>
        </p:spPr>
        <p:txBody>
          <a:bodyPr>
            <a:normAutofit fontScale="90000"/>
          </a:bodyPr>
          <a:lstStyle/>
          <a:p>
            <a:endParaRPr lang="zh-CN" altLang="en-US" dirty="0"/>
          </a:p>
        </p:txBody>
      </p:sp>
      <p:sp>
        <p:nvSpPr>
          <p:cNvPr id="3" name="内容占位符 2"/>
          <p:cNvSpPr>
            <a:spLocks noGrp="1"/>
          </p:cNvSpPr>
          <p:nvPr>
            <p:ph idx="1"/>
          </p:nvPr>
        </p:nvSpPr>
        <p:spPr>
          <a:xfrm>
            <a:off x="457200" y="1000108"/>
            <a:ext cx="8229600" cy="5324492"/>
          </a:xfrm>
        </p:spPr>
        <p:txBody>
          <a:bodyPr>
            <a:normAutofit lnSpcReduction="10000"/>
          </a:bodyPr>
          <a:lstStyle/>
          <a:p>
            <a:pPr>
              <a:lnSpc>
                <a:spcPct val="150000"/>
              </a:lnSpc>
            </a:pPr>
            <a:r>
              <a:rPr lang="zh-CN" altLang="en-US" dirty="0" smtClean="0">
                <a:solidFill>
                  <a:srgbClr val="FF0000"/>
                </a:solidFill>
              </a:rPr>
              <a:t>（一）以供应商的所有制形式、组织形式或者股权结构，对供应商实施差别待遇或者歧视待遇，对民营企业设置不平等条款，对内资企业和外资企业在中国境内生产的产品、提供的服务区别对待；</a:t>
            </a:r>
          </a:p>
          <a:p>
            <a:pPr>
              <a:lnSpc>
                <a:spcPct val="150000"/>
              </a:lnSpc>
            </a:pPr>
            <a:r>
              <a:rPr lang="zh-CN" altLang="en-US" dirty="0" smtClean="0"/>
              <a:t>（二）除小额零星采购适用的协议供货、定点采购以及财政部另有规定的情形外，通过入围方式设置备选库、名录库、资格库作为参与政府采购活动的资格条件，妨碍供应商进入政府采购市场；</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500174"/>
            <a:ext cx="8229600" cy="4824426"/>
          </a:xfrm>
        </p:spPr>
        <p:txBody>
          <a:bodyPr>
            <a:normAutofit lnSpcReduction="10000"/>
          </a:bodyPr>
          <a:lstStyle/>
          <a:p>
            <a:pPr>
              <a:lnSpc>
                <a:spcPct val="150000"/>
              </a:lnSpc>
            </a:pPr>
            <a:r>
              <a:rPr lang="zh-CN" altLang="en-US" dirty="0" smtClean="0">
                <a:solidFill>
                  <a:srgbClr val="FF0000"/>
                </a:solidFill>
              </a:rPr>
              <a:t>（三）要求供应商在政府采购活动前进行不必要的登记、注册，或者要求设立分支机构，设置或者变相设置进入政府采购市场的障碍；</a:t>
            </a:r>
            <a:r>
              <a:rPr lang="en-US" dirty="0" smtClean="0"/>
              <a:t/>
            </a:r>
            <a:br>
              <a:rPr lang="en-US" dirty="0" smtClean="0"/>
            </a:br>
            <a:r>
              <a:rPr lang="zh-CN" altLang="en-US" dirty="0" smtClean="0">
                <a:solidFill>
                  <a:srgbClr val="FF0000"/>
                </a:solidFill>
              </a:rPr>
              <a:t>（四）设置或者变相设置供应商规模、成立年限等门槛，限制供应商参与政府采购活动；</a:t>
            </a:r>
            <a:r>
              <a:rPr lang="en-US" dirty="0" smtClean="0"/>
              <a:t/>
            </a:r>
            <a:br>
              <a:rPr lang="en-US" dirty="0" smtClean="0"/>
            </a:br>
            <a:r>
              <a:rPr lang="zh-CN" altLang="en-US" dirty="0" smtClean="0"/>
              <a:t>（五）要求供应商购买指定软件，作为参加电子化政府采购活动的条件；</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96020"/>
          </a:xfrm>
        </p:spPr>
        <p:txBody>
          <a:bodyPr>
            <a:normAutofit fontScale="90000"/>
          </a:bodyPr>
          <a:lstStyle/>
          <a:p>
            <a:endParaRPr lang="zh-CN" altLang="en-US" dirty="0"/>
          </a:p>
        </p:txBody>
      </p:sp>
      <p:sp>
        <p:nvSpPr>
          <p:cNvPr id="3" name="内容占位符 2"/>
          <p:cNvSpPr>
            <a:spLocks noGrp="1"/>
          </p:cNvSpPr>
          <p:nvPr>
            <p:ph idx="1"/>
          </p:nvPr>
        </p:nvSpPr>
        <p:spPr>
          <a:xfrm>
            <a:off x="457200" y="1285860"/>
            <a:ext cx="8229600" cy="5038740"/>
          </a:xfrm>
        </p:spPr>
        <p:txBody>
          <a:bodyPr>
            <a:normAutofit/>
          </a:bodyPr>
          <a:lstStyle/>
          <a:p>
            <a:pPr>
              <a:lnSpc>
                <a:spcPct val="150000"/>
              </a:lnSpc>
            </a:pPr>
            <a:r>
              <a:rPr lang="zh-CN" altLang="en-US" dirty="0" smtClean="0"/>
              <a:t>（六）不依法及时、有效、完整发布或者提供采购项目信息，妨碍供应商参与政府采购活动；</a:t>
            </a:r>
            <a:r>
              <a:rPr lang="en-US" dirty="0" smtClean="0"/>
              <a:t/>
            </a:r>
            <a:br>
              <a:rPr lang="en-US" dirty="0" smtClean="0"/>
            </a:br>
            <a:r>
              <a:rPr lang="zh-CN" altLang="en-US" dirty="0" smtClean="0"/>
              <a:t>（七）强制要求采购人采用抓阄、摇号等随机方式或者比选方式选择采购代理机构，干预采购人自主选择采购代理机构；</a:t>
            </a:r>
            <a:r>
              <a:rPr lang="en-US" dirty="0" smtClean="0"/>
              <a:t/>
            </a:r>
            <a:br>
              <a:rPr lang="en-US" dirty="0" smtClean="0"/>
            </a:br>
            <a:r>
              <a:rPr lang="zh-CN" altLang="en-US" dirty="0" smtClean="0"/>
              <a:t>（八）设置没有法律法规依据的审批、备案、监管、处罚、收费等事项；</a:t>
            </a:r>
            <a:r>
              <a:rPr lang="en-US" dirty="0" smtClean="0"/>
              <a:t/>
            </a:r>
            <a:br>
              <a:rPr lang="en-US" dirty="0" smtClean="0"/>
            </a:b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t>（九）除</a:t>
            </a:r>
            <a:r>
              <a:rPr lang="en-US" altLang="zh-CN" dirty="0" smtClean="0"/>
              <a:t>《</a:t>
            </a:r>
            <a:r>
              <a:rPr lang="zh-CN" altLang="en-US" dirty="0" smtClean="0"/>
              <a:t>政府采购货物和服务招标投标管理办法</a:t>
            </a:r>
            <a:r>
              <a:rPr lang="en-US" altLang="zh-CN" dirty="0" smtClean="0"/>
              <a:t>》</a:t>
            </a:r>
            <a:r>
              <a:rPr lang="zh-CN" altLang="en-US" dirty="0" smtClean="0"/>
              <a:t>第六十八条规定的情形外，要求采购人采用随机方式确定中标、成交供应商；</a:t>
            </a:r>
            <a:r>
              <a:rPr lang="en-US" dirty="0" smtClean="0"/>
              <a:t/>
            </a:r>
            <a:br>
              <a:rPr lang="en-US" dirty="0" smtClean="0"/>
            </a:br>
            <a:r>
              <a:rPr lang="zh-CN" altLang="en-US" dirty="0" smtClean="0"/>
              <a:t>（十）违反法律法规相关规定的其他妨碍公平竞争的情形。</a:t>
            </a:r>
            <a:r>
              <a:rPr lang="en-US" dirty="0" smtClean="0"/>
              <a:t/>
            </a:r>
            <a:br>
              <a:rPr lang="en-US" dirty="0" smtClean="0"/>
            </a:br>
            <a:endParaRPr lang="zh-CN" altLang="en-US" dirty="0" smtClean="0"/>
          </a:p>
          <a:p>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b="1" dirty="0" smtClean="0"/>
              <a:t> </a:t>
            </a:r>
            <a:r>
              <a:rPr lang="en-US" b="1" dirty="0" smtClean="0"/>
              <a:t>2</a:t>
            </a:r>
            <a:r>
              <a:rPr lang="zh-CN" altLang="en-US" b="1" dirty="0" smtClean="0"/>
              <a:t>、完整明确</a:t>
            </a:r>
            <a:endParaRPr lang="zh-CN" altLang="en-US" dirty="0"/>
          </a:p>
        </p:txBody>
      </p:sp>
      <p:sp>
        <p:nvSpPr>
          <p:cNvPr id="3" name="内容占位符 2"/>
          <p:cNvSpPr>
            <a:spLocks noGrp="1"/>
          </p:cNvSpPr>
          <p:nvPr>
            <p:ph idx="1"/>
          </p:nvPr>
        </p:nvSpPr>
        <p:spPr/>
        <p:txBody>
          <a:bodyPr/>
          <a:lstStyle/>
          <a:p>
            <a:pPr>
              <a:lnSpc>
                <a:spcPct val="150000"/>
              </a:lnSpc>
            </a:pPr>
            <a:r>
              <a:rPr lang="zh-CN" altLang="en-US" dirty="0" smtClean="0"/>
              <a:t>要求采购人不要嫌麻烦，一定要把采购参数要求尽最大可能明确、细化写入招标文件，否则容易导致投标人按你公示的要求合法投标、中标，而中标结果又不能完全满足采购人的具体要求。</a:t>
            </a:r>
            <a:endParaRPr lang="en-US" altLang="zh-CN" dirty="0" smtClean="0"/>
          </a:p>
          <a:p>
            <a:pPr>
              <a:lnSpc>
                <a:spcPct val="150000"/>
              </a:lnSpc>
            </a:pPr>
            <a:r>
              <a:rPr lang="zh-CN" altLang="en-US" dirty="0" smtClean="0">
                <a:solidFill>
                  <a:srgbClr val="FF0000"/>
                </a:solidFill>
              </a:rPr>
              <a:t>但一定注意：这些参数一定要至少有三家以上的产品能够满足要求</a:t>
            </a:r>
          </a:p>
          <a:p>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solidFill>
                  <a:srgbClr val="FF0000"/>
                </a:solidFill>
              </a:rPr>
              <a:t>切记：政府采购行为是一个严格履行法律程序的行为，不会以“想当然”、“我以为”等等主观因素影响中标结果，而是以法律依据、证据为准绳的履行合约的行为。</a:t>
            </a:r>
          </a:p>
          <a:p>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571612"/>
            <a:ext cx="8229600" cy="4752988"/>
          </a:xfrm>
        </p:spPr>
        <p:txBody>
          <a:bodyPr/>
          <a:lstStyle/>
          <a:p>
            <a:pPr>
              <a:lnSpc>
                <a:spcPct val="150000"/>
              </a:lnSpc>
            </a:pPr>
            <a:r>
              <a:rPr lang="en-US" dirty="0" smtClean="0"/>
              <a:t> </a:t>
            </a:r>
            <a:r>
              <a:rPr lang="zh-CN" altLang="en-US" dirty="0" smtClean="0"/>
              <a:t>案例 某部门采购一台服务器产品，在参数中未明确说明服务器是几</a:t>
            </a:r>
            <a:r>
              <a:rPr lang="en-US" dirty="0" smtClean="0"/>
              <a:t>U</a:t>
            </a:r>
            <a:r>
              <a:rPr lang="zh-CN" altLang="en-US" dirty="0" smtClean="0"/>
              <a:t>的，并且未明确列出是否需要显示器单元，投标人投标时注明完全响应，中标后供货时发现服务器产品为</a:t>
            </a:r>
            <a:r>
              <a:rPr lang="en-US" dirty="0" smtClean="0"/>
              <a:t>4U</a:t>
            </a:r>
            <a:r>
              <a:rPr lang="zh-CN" altLang="en-US" dirty="0" smtClean="0"/>
              <a:t>的，并且未提供显示器单元及</a:t>
            </a:r>
            <a:r>
              <a:rPr lang="en-US" dirty="0" err="1" smtClean="0"/>
              <a:t>kvm</a:t>
            </a:r>
            <a:r>
              <a:rPr lang="zh-CN" altLang="en-US" dirty="0" smtClean="0"/>
              <a:t>套件，导致服务器太厚无法在机柜中安装以及没有显示器部件，还要另行采购其他部件。</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92696"/>
            <a:ext cx="8229600" cy="720080"/>
          </a:xfrm>
        </p:spPr>
        <p:txBody>
          <a:bodyPr>
            <a:normAutofit/>
          </a:bodyPr>
          <a:lstStyle/>
          <a:p>
            <a:r>
              <a:rPr lang="en-US" sz="4000" dirty="0" smtClean="0"/>
              <a:t>3</a:t>
            </a:r>
            <a:r>
              <a:rPr lang="zh-CN" altLang="en-US" sz="4000" dirty="0" smtClean="0"/>
              <a:t>、征求相关供应商、专家的意见。</a:t>
            </a:r>
            <a:endParaRPr lang="zh-CN" altLang="en-US" sz="4000" dirty="0"/>
          </a:p>
        </p:txBody>
      </p:sp>
      <p:sp>
        <p:nvSpPr>
          <p:cNvPr id="3" name="内容占位符 2"/>
          <p:cNvSpPr>
            <a:spLocks noGrp="1"/>
          </p:cNvSpPr>
          <p:nvPr>
            <p:ph idx="1"/>
          </p:nvPr>
        </p:nvSpPr>
        <p:spPr>
          <a:xfrm>
            <a:off x="457200" y="1500174"/>
            <a:ext cx="8229600" cy="4824426"/>
          </a:xfrm>
        </p:spPr>
        <p:txBody>
          <a:bodyPr>
            <a:normAutofit/>
          </a:bodyPr>
          <a:lstStyle/>
          <a:p>
            <a:pPr>
              <a:lnSpc>
                <a:spcPct val="150000"/>
              </a:lnSpc>
            </a:pPr>
            <a:r>
              <a:rPr lang="en-US" dirty="0" smtClean="0"/>
              <a:t>        </a:t>
            </a:r>
            <a:r>
              <a:rPr lang="zh-CN" altLang="en-US" dirty="0" smtClean="0"/>
              <a:t>在</a:t>
            </a:r>
            <a:r>
              <a:rPr lang="en-US" altLang="zh-CN" dirty="0" smtClean="0"/>
              <a:t>《</a:t>
            </a:r>
            <a:r>
              <a:rPr lang="zh-CN" altLang="en-US" b="1" dirty="0" smtClean="0"/>
              <a:t>政</a:t>
            </a:r>
            <a:r>
              <a:rPr lang="zh-CN" altLang="en-US" b="1" dirty="0" smtClean="0"/>
              <a:t>府采购法实施条</a:t>
            </a:r>
            <a:r>
              <a:rPr lang="zh-CN" altLang="en-US" b="1" dirty="0" smtClean="0"/>
              <a:t>例</a:t>
            </a:r>
            <a:r>
              <a:rPr lang="en-US" altLang="zh-CN" dirty="0" smtClean="0"/>
              <a:t>》</a:t>
            </a:r>
            <a:r>
              <a:rPr lang="zh-CN" altLang="en-US" b="1" dirty="0" smtClean="0"/>
              <a:t>第</a:t>
            </a:r>
            <a:r>
              <a:rPr lang="zh-CN" altLang="en-US" b="1" dirty="0" smtClean="0"/>
              <a:t>十五条</a:t>
            </a:r>
            <a:r>
              <a:rPr lang="zh-CN" altLang="en-US" dirty="0" smtClean="0"/>
              <a:t>　采购人、采购代理机构应当根据政府采购政策、采购预算、采购需求编制采购文件。采购需求应当符合法律法规以及政府采购政策规定的技术、服务、安全等要求。除因技术复杂或者性质特殊，不能确定详细规格或者具体要求外，采购需求应当完整、明确。</a:t>
            </a:r>
            <a:r>
              <a:rPr lang="zh-CN" altLang="en-US" sz="2800" dirty="0" smtClean="0">
                <a:solidFill>
                  <a:srgbClr val="FF0000"/>
                </a:solidFill>
              </a:rPr>
              <a:t>必要时，应当就确定采购需求征求相关供应商、专家的意见。</a:t>
            </a:r>
          </a:p>
          <a:p>
            <a:pPr>
              <a:lnSpc>
                <a:spcPct val="150000"/>
              </a:lnSpc>
            </a:pP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785926"/>
            <a:ext cx="8229600" cy="4538674"/>
          </a:xfrm>
        </p:spPr>
        <p:txBody>
          <a:bodyPr/>
          <a:lstStyle/>
          <a:p>
            <a:pPr>
              <a:lnSpc>
                <a:spcPct val="150000"/>
              </a:lnSpc>
            </a:pPr>
            <a:r>
              <a:rPr lang="zh-CN" altLang="en-US" dirty="0" smtClean="0"/>
              <a:t>         对我们学校而言，因资金来源绝大部分是财政性资金，所以大多数的采购行为均属于这个范畴之内，要按照政府采购的要求执行，集中采购目录以外的和限额标准以下的采购行为虽然不属于政府采购但是通常都参照政府采购的要求执行。</a:t>
            </a:r>
            <a:endParaRPr lang="en-US" altLang="zh-CN" dirty="0" smtClean="0"/>
          </a:p>
          <a:p>
            <a:pPr>
              <a:lnSpc>
                <a:spcPct val="150000"/>
              </a:lnSpc>
            </a:pPr>
            <a:endParaRPr lang="zh-CN"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852704"/>
          </a:xfrm>
        </p:spPr>
        <p:txBody>
          <a:bodyPr>
            <a:normAutofit/>
          </a:bodyPr>
          <a:lstStyle/>
          <a:p>
            <a:endParaRPr lang="zh-CN" altLang="en-US" sz="3600" dirty="0"/>
          </a:p>
        </p:txBody>
      </p:sp>
      <p:sp>
        <p:nvSpPr>
          <p:cNvPr id="3" name="内容占位符 2"/>
          <p:cNvSpPr>
            <a:spLocks noGrp="1"/>
          </p:cNvSpPr>
          <p:nvPr>
            <p:ph idx="1"/>
          </p:nvPr>
        </p:nvSpPr>
        <p:spPr>
          <a:xfrm>
            <a:off x="457200" y="1500174"/>
            <a:ext cx="8229600" cy="4824426"/>
          </a:xfrm>
        </p:spPr>
        <p:txBody>
          <a:bodyPr>
            <a:normAutofit lnSpcReduction="10000"/>
          </a:bodyPr>
          <a:lstStyle/>
          <a:p>
            <a:pPr>
              <a:lnSpc>
                <a:spcPct val="150000"/>
              </a:lnSpc>
            </a:pPr>
            <a:r>
              <a:rPr lang="en-US" dirty="0" smtClean="0"/>
              <a:t>        </a:t>
            </a:r>
            <a:r>
              <a:rPr lang="zh-CN" altLang="en-US" dirty="0" smtClean="0"/>
              <a:t>在</a:t>
            </a:r>
            <a:r>
              <a:rPr lang="zh-CN" altLang="en-US" b="1" dirty="0" smtClean="0"/>
              <a:t>政府采购法实施条例第十五条特意提到这一点，就是因为作为采购人，我们不见得在每个领域中对相关项目的方案设计、技术实施、成本核算等各综合方面都具有专业的知识，因此对于一些大型、复杂项目</a:t>
            </a:r>
            <a:r>
              <a:rPr lang="zh-CN" altLang="en-US" dirty="0" smtClean="0"/>
              <a:t>不要因为避嫌的原因不敢和相关供应商、专家接触，而应该广泛交流吸取各方面意见。对于比较复杂、大型的工程或系统方案，我们甚至可以发公告公开征集方案。（有偿或无偿）</a:t>
            </a:r>
            <a:endParaRPr lang="zh-CN" alt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t>三、招标采用综合评分法时，制定评分标准的注意事项</a:t>
            </a:r>
            <a:endParaRPr lang="zh-CN" altLang="en-US" dirty="0"/>
          </a:p>
        </p:txBody>
      </p:sp>
      <p:sp>
        <p:nvSpPr>
          <p:cNvPr id="3" name="内容占位符 2"/>
          <p:cNvSpPr>
            <a:spLocks noGrp="1"/>
          </p:cNvSpPr>
          <p:nvPr>
            <p:ph idx="1"/>
          </p:nvPr>
        </p:nvSpPr>
        <p:spPr/>
        <p:txBody>
          <a:bodyPr/>
          <a:lstStyle/>
          <a:p>
            <a:pPr>
              <a:lnSpc>
                <a:spcPct val="150000"/>
              </a:lnSpc>
            </a:pPr>
            <a:r>
              <a:rPr lang="zh-CN" altLang="en-US" dirty="0" smtClean="0"/>
              <a:t>         我们在选择公开招标或竞争性磋商方式采购时，对于不是简单的采购某些技术、服务等标准统一的货物服务项目，由于技术方案、服务要求、工程项目及商务条件复杂等因素、不适于采用最低评标价法的项目通常采用综合评分法。</a:t>
            </a:r>
          </a:p>
          <a:p>
            <a:endParaRPr lang="zh-CN"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10334"/>
          </a:xfrm>
        </p:spPr>
        <p:txBody>
          <a:bodyPr>
            <a:normAutofit fontScale="90000"/>
          </a:bodyPr>
          <a:lstStyle/>
          <a:p>
            <a:endParaRPr lang="zh-CN" altLang="en-US" dirty="0"/>
          </a:p>
        </p:txBody>
      </p:sp>
      <p:sp>
        <p:nvSpPr>
          <p:cNvPr id="3" name="内容占位符 2"/>
          <p:cNvSpPr>
            <a:spLocks noGrp="1"/>
          </p:cNvSpPr>
          <p:nvPr>
            <p:ph idx="1"/>
          </p:nvPr>
        </p:nvSpPr>
        <p:spPr>
          <a:xfrm>
            <a:off x="457200" y="1500174"/>
            <a:ext cx="8229600" cy="4824426"/>
          </a:xfrm>
        </p:spPr>
        <p:txBody>
          <a:bodyPr>
            <a:normAutofit fontScale="92500"/>
          </a:bodyPr>
          <a:lstStyle/>
          <a:p>
            <a:pPr>
              <a:lnSpc>
                <a:spcPct val="150000"/>
              </a:lnSpc>
            </a:pPr>
            <a:r>
              <a:rPr lang="zh-CN" altLang="en-US" dirty="0" smtClean="0"/>
              <a:t>        根据财政部第</a:t>
            </a:r>
            <a:r>
              <a:rPr lang="en-US" altLang="zh-CN" dirty="0" smtClean="0"/>
              <a:t>87</a:t>
            </a:r>
            <a:r>
              <a:rPr lang="zh-CN" altLang="en-US" dirty="0" smtClean="0"/>
              <a:t>号</a:t>
            </a:r>
            <a:r>
              <a:rPr lang="en-US" altLang="zh-CN" dirty="0" smtClean="0"/>
              <a:t>《</a:t>
            </a:r>
            <a:r>
              <a:rPr lang="zh-CN" altLang="en-US" dirty="0" smtClean="0"/>
              <a:t>政府采购货物和服务招标投标管理办法</a:t>
            </a:r>
            <a:r>
              <a:rPr lang="en-US" altLang="zh-CN" dirty="0" smtClean="0"/>
              <a:t>》</a:t>
            </a:r>
            <a:r>
              <a:rPr lang="zh-CN" altLang="en-US" dirty="0" smtClean="0"/>
              <a:t>令第五十五条　</a:t>
            </a:r>
            <a:r>
              <a:rPr lang="zh-CN" altLang="en-US" b="1" dirty="0" smtClean="0"/>
              <a:t>综合评分法</a:t>
            </a:r>
            <a:r>
              <a:rPr lang="zh-CN" altLang="en-US" dirty="0" smtClean="0"/>
              <a:t>，是指投标文件满足招标文件全部实质性要求，且</a:t>
            </a:r>
            <a:r>
              <a:rPr lang="zh-CN" altLang="en-US" dirty="0" smtClean="0">
                <a:solidFill>
                  <a:srgbClr val="FF0000"/>
                </a:solidFill>
              </a:rPr>
              <a:t>按照评审因素的量化指标</a:t>
            </a:r>
            <a:r>
              <a:rPr lang="zh-CN" altLang="en-US" dirty="0" smtClean="0"/>
              <a:t>评审得分最高的投标人为中标候选人的评标方法。</a:t>
            </a:r>
          </a:p>
          <a:p>
            <a:pPr>
              <a:lnSpc>
                <a:spcPct val="150000"/>
              </a:lnSpc>
            </a:pPr>
            <a:r>
              <a:rPr lang="zh-CN" altLang="en-US" dirty="0" smtClean="0"/>
              <a:t>　　评审因素的设定应当与投标人所提供货物服务的质量相关，包括</a:t>
            </a:r>
            <a:r>
              <a:rPr lang="zh-CN" altLang="en-US" dirty="0" smtClean="0">
                <a:solidFill>
                  <a:srgbClr val="FF0000"/>
                </a:solidFill>
              </a:rPr>
              <a:t>投标报价、技术或者服务水平、履约能力、售后服务等。</a:t>
            </a:r>
            <a:r>
              <a:rPr lang="zh-CN" altLang="en-US" dirty="0" smtClean="0"/>
              <a:t>资格条件不得作为评审因素。评审因素应当在招标文件中规定。</a:t>
            </a:r>
          </a:p>
          <a:p>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10334"/>
          </a:xfrm>
        </p:spPr>
        <p:txBody>
          <a:bodyPr>
            <a:normAutofit fontScale="90000"/>
          </a:bodyPr>
          <a:lstStyle/>
          <a:p>
            <a:endParaRPr lang="zh-CN" altLang="en-US" dirty="0"/>
          </a:p>
        </p:txBody>
      </p:sp>
      <p:sp>
        <p:nvSpPr>
          <p:cNvPr id="3" name="内容占位符 2"/>
          <p:cNvSpPr>
            <a:spLocks noGrp="1"/>
          </p:cNvSpPr>
          <p:nvPr>
            <p:ph idx="1"/>
          </p:nvPr>
        </p:nvSpPr>
        <p:spPr>
          <a:xfrm>
            <a:off x="457200" y="1214422"/>
            <a:ext cx="8229600" cy="5110178"/>
          </a:xfrm>
        </p:spPr>
        <p:txBody>
          <a:bodyPr>
            <a:normAutofit fontScale="92500"/>
          </a:bodyPr>
          <a:lstStyle/>
          <a:p>
            <a:pPr>
              <a:lnSpc>
                <a:spcPct val="150000"/>
              </a:lnSpc>
            </a:pPr>
            <a:r>
              <a:rPr lang="zh-CN" altLang="en-US" dirty="0" smtClean="0"/>
              <a:t>　　评审因素应当细化和量化，且与相应的商务条件和采购需求对应。货物项目的价格分值占总分值的比重不得低于</a:t>
            </a:r>
            <a:r>
              <a:rPr lang="en-US" dirty="0" smtClean="0"/>
              <a:t>30%</a:t>
            </a:r>
            <a:r>
              <a:rPr lang="zh-CN" altLang="en-US" dirty="0" smtClean="0"/>
              <a:t>；服务项目的价格分值占总分值的比重不得低于</a:t>
            </a:r>
            <a:r>
              <a:rPr lang="en-US" dirty="0" smtClean="0"/>
              <a:t>10%</a:t>
            </a:r>
            <a:r>
              <a:rPr lang="zh-CN" altLang="en-US" dirty="0" smtClean="0"/>
              <a:t>。</a:t>
            </a:r>
          </a:p>
          <a:p>
            <a:pPr>
              <a:lnSpc>
                <a:spcPct val="150000"/>
              </a:lnSpc>
            </a:pPr>
            <a:r>
              <a:rPr lang="zh-CN" altLang="en-US" dirty="0" smtClean="0"/>
              <a:t>　　第十七条　采购人、采购代理机构不得将投标人的注册资本、资产总额、营业收入、从业人员、利润、纳税额等规模条件作为资格要求或者评审因素，也不得通过将除进口货物以外的生产厂家授权、承诺、证明、背书等作为资格要求，对投标人实行差别待遇或者歧视待遇。</a:t>
            </a:r>
          </a:p>
          <a:p>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150000"/>
              </a:lnSpc>
            </a:pPr>
            <a:r>
              <a:rPr lang="zh-CN" altLang="en-US" b="1" dirty="0" smtClean="0"/>
              <a:t> 另外：</a:t>
            </a:r>
            <a:endParaRPr lang="en-US" altLang="zh-CN" b="1" dirty="0" smtClean="0"/>
          </a:p>
          <a:p>
            <a:pPr>
              <a:lnSpc>
                <a:spcPct val="150000"/>
              </a:lnSpc>
            </a:pPr>
            <a:r>
              <a:rPr lang="zh-CN" altLang="en-US" b="1" dirty="0" smtClean="0"/>
              <a:t>国务院令</a:t>
            </a:r>
            <a:r>
              <a:rPr lang="en-US" altLang="zh-CN" b="1" dirty="0" smtClean="0"/>
              <a:t>《</a:t>
            </a:r>
            <a:r>
              <a:rPr lang="zh-CN" altLang="en-US" b="1" dirty="0" smtClean="0"/>
              <a:t>政府采购法实施条例</a:t>
            </a:r>
            <a:r>
              <a:rPr lang="en-US" altLang="zh-CN" b="1" dirty="0" smtClean="0"/>
              <a:t>》</a:t>
            </a:r>
            <a:r>
              <a:rPr lang="zh-CN" altLang="en-US" b="1" dirty="0" smtClean="0"/>
              <a:t>第二十条 </a:t>
            </a:r>
            <a:r>
              <a:rPr lang="zh-CN" altLang="en-US" dirty="0" smtClean="0"/>
              <a:t>采购人或者采购代理机构有下列情形之一的，属于以不合理的条件对供应商实行差别待遇或者歧视待遇：</a:t>
            </a:r>
          </a:p>
          <a:p>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224582"/>
          </a:xfrm>
        </p:spPr>
        <p:txBody>
          <a:bodyPr>
            <a:normAutofit fontScale="90000"/>
          </a:bodyPr>
          <a:lstStyle/>
          <a:p>
            <a:endParaRPr lang="zh-CN" altLang="en-US" dirty="0"/>
          </a:p>
        </p:txBody>
      </p:sp>
      <p:sp>
        <p:nvSpPr>
          <p:cNvPr id="3" name="内容占位符 2"/>
          <p:cNvSpPr>
            <a:spLocks noGrp="1"/>
          </p:cNvSpPr>
          <p:nvPr>
            <p:ph idx="1"/>
          </p:nvPr>
        </p:nvSpPr>
        <p:spPr>
          <a:xfrm>
            <a:off x="457200" y="1285860"/>
            <a:ext cx="8229600" cy="5038740"/>
          </a:xfrm>
        </p:spPr>
        <p:txBody>
          <a:bodyPr>
            <a:normAutofit lnSpcReduction="10000"/>
          </a:bodyPr>
          <a:lstStyle/>
          <a:p>
            <a:pPr>
              <a:lnSpc>
                <a:spcPct val="150000"/>
              </a:lnSpc>
            </a:pPr>
            <a:r>
              <a:rPr lang="zh-CN" altLang="en-US" dirty="0" smtClean="0"/>
              <a:t>        （一）就同一采购项目向供应商提供有差别的项目信息；</a:t>
            </a:r>
          </a:p>
          <a:p>
            <a:pPr>
              <a:lnSpc>
                <a:spcPct val="150000"/>
              </a:lnSpc>
            </a:pPr>
            <a:r>
              <a:rPr lang="zh-CN" altLang="en-US" dirty="0" smtClean="0"/>
              <a:t>　　（二）设定的资格、技术、商务条件与采购项目的具体特点和实际需要不相适应或者与合同履行无关；</a:t>
            </a:r>
          </a:p>
          <a:p>
            <a:pPr>
              <a:lnSpc>
                <a:spcPct val="150000"/>
              </a:lnSpc>
            </a:pPr>
            <a:r>
              <a:rPr lang="zh-CN" altLang="en-US" dirty="0" smtClean="0"/>
              <a:t>　　（三）采购需求中的技术、服务等要求指向特定供应商、特定产品；</a:t>
            </a:r>
            <a:endParaRPr lang="en-US" altLang="zh-CN" dirty="0" smtClean="0"/>
          </a:p>
          <a:p>
            <a:pPr>
              <a:lnSpc>
                <a:spcPct val="150000"/>
              </a:lnSpc>
            </a:pPr>
            <a:r>
              <a:rPr lang="zh-CN" altLang="en-US" dirty="0" smtClean="0"/>
              <a:t>　　（四）以特定行政区域或者特定行业的业绩、奖项作为加分条件或者中标、成交条件；</a:t>
            </a:r>
          </a:p>
          <a:p>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（五）对供应商采取不同的资格审查或者评审标准；</a:t>
            </a:r>
          </a:p>
          <a:p>
            <a:r>
              <a:rPr lang="zh-CN" altLang="en-US" dirty="0" smtClean="0"/>
              <a:t>　　（六）限定或者指定特定的专利、商标、品牌或者供应商；</a:t>
            </a:r>
          </a:p>
          <a:p>
            <a:r>
              <a:rPr lang="zh-CN" altLang="en-US" dirty="0" smtClean="0"/>
              <a:t>　　（七）非法限定供应商的所有制形式、组织形式或者所在地；</a:t>
            </a:r>
          </a:p>
          <a:p>
            <a:r>
              <a:rPr lang="zh-CN" altLang="en-US" dirty="0" smtClean="0"/>
              <a:t>　　（八）以其他不合理条件限制或者排斥潜在供应商。</a:t>
            </a:r>
          </a:p>
          <a:p>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81772"/>
          </a:xfrm>
        </p:spPr>
        <p:txBody>
          <a:bodyPr>
            <a:normAutofit fontScale="90000"/>
          </a:bodyPr>
          <a:lstStyle/>
          <a:p>
            <a:endParaRPr lang="zh-CN" altLang="en-US" dirty="0"/>
          </a:p>
        </p:txBody>
      </p:sp>
      <p:sp>
        <p:nvSpPr>
          <p:cNvPr id="3" name="内容占位符 2"/>
          <p:cNvSpPr>
            <a:spLocks noGrp="1"/>
          </p:cNvSpPr>
          <p:nvPr>
            <p:ph idx="1"/>
          </p:nvPr>
        </p:nvSpPr>
        <p:spPr>
          <a:xfrm>
            <a:off x="457200" y="1500174"/>
            <a:ext cx="8229600" cy="4824426"/>
          </a:xfrm>
        </p:spPr>
        <p:txBody>
          <a:bodyPr>
            <a:normAutofit/>
          </a:bodyPr>
          <a:lstStyle/>
          <a:p>
            <a:pPr>
              <a:lnSpc>
                <a:spcPct val="150000"/>
              </a:lnSpc>
            </a:pPr>
            <a:r>
              <a:rPr lang="zh-CN" altLang="en-US" dirty="0" smtClean="0"/>
              <a:t>参考以上要求，我们在制定相关评分规则时一定要避免出现以上所述的不合理评审因素。</a:t>
            </a:r>
          </a:p>
          <a:p>
            <a:pPr>
              <a:lnSpc>
                <a:spcPct val="150000"/>
              </a:lnSpc>
            </a:pPr>
            <a:endParaRPr lang="en-US" altLang="zh-CN" dirty="0" smtClean="0"/>
          </a:p>
          <a:p>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867524"/>
          </a:xfrm>
        </p:spPr>
        <p:txBody>
          <a:bodyPr>
            <a:normAutofit fontScale="90000"/>
          </a:bodyPr>
          <a:lstStyle/>
          <a:p>
            <a:r>
              <a:rPr lang="zh-CN" altLang="en-US" sz="4400" dirty="0" smtClean="0"/>
              <a:t>那么，如何组织好评分因素呢？</a:t>
            </a:r>
            <a:r>
              <a:rPr lang="en-US" altLang="zh-CN" sz="2800" dirty="0" smtClean="0"/>
              <a:t/>
            </a:r>
            <a:br>
              <a:rPr lang="en-US" altLang="zh-CN" sz="2800" dirty="0" smtClean="0"/>
            </a:br>
            <a:endParaRPr lang="zh-CN" altLang="en-US" sz="2800" dirty="0"/>
          </a:p>
        </p:txBody>
      </p:sp>
      <p:graphicFrame>
        <p:nvGraphicFramePr>
          <p:cNvPr id="4" name="内容占位符 3"/>
          <p:cNvGraphicFramePr>
            <a:graphicFrameLocks noGrp="1"/>
          </p:cNvGraphicFramePr>
          <p:nvPr>
            <p:ph idx="1"/>
          </p:nvPr>
        </p:nvGraphicFramePr>
        <p:xfrm>
          <a:off x="428625" y="1714488"/>
          <a:ext cx="8229600" cy="3714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938962"/>
          </a:xfrm>
        </p:spPr>
        <p:txBody>
          <a:bodyPr/>
          <a:lstStyle/>
          <a:p>
            <a:r>
              <a:rPr lang="en-US" altLang="zh-CN" dirty="0" smtClean="0"/>
              <a:t>1</a:t>
            </a:r>
            <a:r>
              <a:rPr lang="zh-CN" altLang="en-US" dirty="0" smtClean="0"/>
              <a:t>、合法合规</a:t>
            </a:r>
            <a:endParaRPr lang="zh-CN" altLang="en-US" dirty="0"/>
          </a:p>
        </p:txBody>
      </p:sp>
      <p:graphicFrame>
        <p:nvGraphicFramePr>
          <p:cNvPr id="5" name="内容占位符 4"/>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xfrm>
            <a:off x="457200" y="1571612"/>
            <a:ext cx="8229600" cy="4752988"/>
          </a:xfrm>
        </p:spPr>
        <p:txBody>
          <a:bodyPr/>
          <a:lstStyle/>
          <a:p>
            <a:pPr>
              <a:lnSpc>
                <a:spcPct val="150000"/>
              </a:lnSpc>
            </a:pPr>
            <a:r>
              <a:rPr lang="zh-CN" altLang="en-US" dirty="0" smtClean="0"/>
              <a:t>        比如，我校的预算限额标准是</a:t>
            </a:r>
            <a:r>
              <a:rPr lang="en-US" altLang="zh-CN" dirty="0" smtClean="0"/>
              <a:t>5</a:t>
            </a:r>
            <a:r>
              <a:rPr lang="zh-CN" altLang="en-US" dirty="0" smtClean="0"/>
              <a:t>万</a:t>
            </a:r>
            <a:r>
              <a:rPr lang="en-US" altLang="zh-CN" dirty="0" smtClean="0"/>
              <a:t>,5</a:t>
            </a:r>
            <a:r>
              <a:rPr lang="zh-CN" altLang="en-US" dirty="0" smtClean="0"/>
              <a:t>万以下的采购，我在校园网站看到我校招标采购管理中心已经按照政府采购的相关要求对限额标准以上、以下的采购都制定了非常详细的规范，包括辽宁省政府采购网上商城的相关采购方式等，非常严密、规范。</a:t>
            </a:r>
            <a:endParaRPr lang="en-US" altLang="zh-CN" dirty="0" smtClean="0"/>
          </a:p>
          <a:p>
            <a:pPr>
              <a:lnSpc>
                <a:spcPct val="150000"/>
              </a:lnSpc>
            </a:pPr>
            <a:r>
              <a:rPr lang="zh-CN" altLang="en-US" dirty="0" smtClean="0"/>
              <a:t>        今天我重点就限额标准以上的集中采购相关问题与实务和大家共同交流分享：</a:t>
            </a:r>
          </a:p>
          <a:p>
            <a:endParaRPr lang="zh-CN"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867524"/>
          </a:xfrm>
        </p:spPr>
        <p:txBody>
          <a:bodyPr/>
          <a:lstStyle/>
          <a:p>
            <a:r>
              <a:rPr lang="zh-CN" altLang="en-US" dirty="0" smtClean="0"/>
              <a:t>案例</a:t>
            </a:r>
            <a:endParaRPr lang="zh-CN" altLang="en-US" dirty="0"/>
          </a:p>
        </p:txBody>
      </p:sp>
      <p:sp>
        <p:nvSpPr>
          <p:cNvPr id="3" name="内容占位符 2"/>
          <p:cNvSpPr>
            <a:spLocks noGrp="1"/>
          </p:cNvSpPr>
          <p:nvPr>
            <p:ph idx="1"/>
          </p:nvPr>
        </p:nvSpPr>
        <p:spPr>
          <a:xfrm>
            <a:off x="457200" y="1643050"/>
            <a:ext cx="8229600" cy="4572032"/>
          </a:xfrm>
        </p:spPr>
        <p:txBody>
          <a:bodyPr>
            <a:normAutofit fontScale="92500"/>
          </a:bodyPr>
          <a:lstStyle/>
          <a:p>
            <a:pPr>
              <a:lnSpc>
                <a:spcPct val="150000"/>
              </a:lnSpc>
            </a:pPr>
            <a:r>
              <a:rPr lang="zh-CN" altLang="en-US" dirty="0" smtClean="0"/>
              <a:t>        我们对评分标准中针对业绩的限定进行分析，假设某服务器采购项目评分标准中的业绩部分如下设定</a:t>
            </a:r>
            <a:r>
              <a:rPr lang="en-US" dirty="0" smtClean="0"/>
              <a:t>: "</a:t>
            </a:r>
            <a:r>
              <a:rPr lang="zh-CN" altLang="en-US" dirty="0" smtClean="0"/>
              <a:t>根据投标人的近一年同类项目业绩数量进行评分，每个业绩</a:t>
            </a:r>
            <a:r>
              <a:rPr lang="en-US" dirty="0" smtClean="0"/>
              <a:t>2</a:t>
            </a:r>
            <a:r>
              <a:rPr lang="zh-CN" altLang="en-US" dirty="0" smtClean="0"/>
              <a:t>分</a:t>
            </a:r>
            <a:r>
              <a:rPr lang="en-US" dirty="0" smtClean="0"/>
              <a:t>,</a:t>
            </a:r>
            <a:r>
              <a:rPr lang="zh-CN" altLang="en-US" dirty="0" smtClean="0"/>
              <a:t>最高得</a:t>
            </a:r>
            <a:r>
              <a:rPr lang="en-US" dirty="0" smtClean="0"/>
              <a:t>10</a:t>
            </a:r>
            <a:r>
              <a:rPr lang="zh-CN" altLang="en-US" dirty="0" smtClean="0"/>
              <a:t>分</a:t>
            </a:r>
            <a:r>
              <a:rPr lang="en-US" dirty="0" smtClean="0"/>
              <a:t>,</a:t>
            </a:r>
            <a:r>
              <a:rPr lang="zh-CN" altLang="en-US" dirty="0" smtClean="0"/>
              <a:t>同类项目是指人民币</a:t>
            </a:r>
            <a:r>
              <a:rPr lang="en-US" dirty="0" smtClean="0"/>
              <a:t>200</a:t>
            </a:r>
            <a:r>
              <a:rPr lang="zh-CN" altLang="en-US" dirty="0" smtClean="0"/>
              <a:t>万元以上、辽宁省范围内高校行业的服务器采购项目</a:t>
            </a:r>
            <a:r>
              <a:rPr lang="en-US" dirty="0" smtClean="0"/>
              <a:t>"</a:t>
            </a:r>
            <a:r>
              <a:rPr lang="zh-CN" altLang="en-US" dirty="0" smtClean="0"/>
              <a:t>那么这里业绩金额</a:t>
            </a:r>
            <a:r>
              <a:rPr lang="en-US" dirty="0" smtClean="0"/>
              <a:t>200</a:t>
            </a:r>
            <a:r>
              <a:rPr lang="zh-CN" altLang="en-US" dirty="0" smtClean="0"/>
              <a:t>万以上、和辽宁省范围内、高校行业这些业绩要求都是不符合要求的，违反了</a:t>
            </a:r>
            <a:r>
              <a:rPr lang="zh-CN" altLang="en-US" dirty="0" smtClean="0">
                <a:solidFill>
                  <a:srgbClr val="FF0000"/>
                </a:solidFill>
              </a:rPr>
              <a:t>业绩规模</a:t>
            </a:r>
            <a:r>
              <a:rPr lang="zh-CN" altLang="en-US" dirty="0" smtClean="0"/>
              <a:t>、</a:t>
            </a:r>
            <a:r>
              <a:rPr lang="zh-CN" altLang="en-US" dirty="0" smtClean="0">
                <a:solidFill>
                  <a:srgbClr val="FF0000"/>
                </a:solidFill>
              </a:rPr>
              <a:t>特定行政区域</a:t>
            </a:r>
            <a:r>
              <a:rPr lang="zh-CN" altLang="en-US" dirty="0" smtClean="0"/>
              <a:t>和</a:t>
            </a:r>
            <a:r>
              <a:rPr lang="zh-CN" altLang="en-US" dirty="0" smtClean="0">
                <a:solidFill>
                  <a:srgbClr val="FF0000"/>
                </a:solidFill>
              </a:rPr>
              <a:t>特定行业的业绩</a:t>
            </a:r>
            <a:r>
              <a:rPr lang="zh-CN" altLang="en-US" dirty="0" smtClean="0"/>
              <a:t>不能作为加分因素的要求。</a:t>
            </a:r>
          </a:p>
          <a:p>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724648"/>
          </a:xfrm>
        </p:spPr>
        <p:txBody>
          <a:bodyPr>
            <a:normAutofit fontScale="90000"/>
          </a:bodyPr>
          <a:lstStyle/>
          <a:p>
            <a:r>
              <a:rPr lang="en-US" altLang="zh-CN" dirty="0" smtClean="0"/>
              <a:t>2</a:t>
            </a:r>
            <a:r>
              <a:rPr lang="zh-CN" altLang="en-US" dirty="0" smtClean="0"/>
              <a:t>、全面准确</a:t>
            </a:r>
            <a:endParaRPr lang="zh-CN" altLang="en-US" dirty="0"/>
          </a:p>
        </p:txBody>
      </p:sp>
      <p:graphicFrame>
        <p:nvGraphicFramePr>
          <p:cNvPr id="8" name="内容占位符 7"/>
          <p:cNvGraphicFramePr>
            <a:graphicFrameLocks noGrp="1"/>
          </p:cNvGraphicFramePr>
          <p:nvPr>
            <p:ph idx="1"/>
          </p:nvPr>
        </p:nvGraphicFramePr>
        <p:xfrm>
          <a:off x="457200" y="1500188"/>
          <a:ext cx="8229600" cy="4824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010400"/>
          </a:xfrm>
        </p:spPr>
        <p:txBody>
          <a:bodyPr>
            <a:normAutofit/>
          </a:bodyPr>
          <a:lstStyle/>
          <a:p>
            <a:r>
              <a:rPr lang="zh-CN" altLang="en-US" sz="2800" dirty="0" smtClean="0"/>
              <a:t>还以上面案例：</a:t>
            </a:r>
            <a:r>
              <a:rPr lang="en-US" sz="2800" dirty="0" smtClean="0"/>
              <a:t> "</a:t>
            </a:r>
            <a:r>
              <a:rPr lang="zh-CN" altLang="en-US" sz="2800" dirty="0" smtClean="0"/>
              <a:t>根据投标人的近一年同类项目业绩数量进行评分，每个业绩</a:t>
            </a:r>
            <a:r>
              <a:rPr lang="en-US" sz="2800" dirty="0" smtClean="0"/>
              <a:t>2</a:t>
            </a:r>
            <a:r>
              <a:rPr lang="zh-CN" altLang="en-US" sz="2800" dirty="0" smtClean="0"/>
              <a:t>分</a:t>
            </a:r>
            <a:r>
              <a:rPr lang="en-US" sz="2800" dirty="0" smtClean="0"/>
              <a:t>,</a:t>
            </a:r>
            <a:r>
              <a:rPr lang="zh-CN" altLang="en-US" sz="2800" dirty="0" smtClean="0"/>
              <a:t>最高得</a:t>
            </a:r>
            <a:r>
              <a:rPr lang="en-US" sz="2800" dirty="0" smtClean="0"/>
              <a:t>10</a:t>
            </a:r>
            <a:r>
              <a:rPr lang="zh-CN" altLang="en-US" sz="2800" dirty="0" smtClean="0"/>
              <a:t>分</a:t>
            </a:r>
            <a:r>
              <a:rPr lang="en-US" sz="2800" dirty="0" smtClean="0"/>
              <a:t>, "</a:t>
            </a:r>
            <a:endParaRPr lang="zh-CN" altLang="en-US" sz="2800" dirty="0"/>
          </a:p>
        </p:txBody>
      </p:sp>
      <p:graphicFrame>
        <p:nvGraphicFramePr>
          <p:cNvPr id="5" name="内容占位符 4"/>
          <p:cNvGraphicFramePr>
            <a:graphicFrameLocks noGrp="1"/>
          </p:cNvGraphicFramePr>
          <p:nvPr>
            <p:ph idx="1"/>
          </p:nvPr>
        </p:nvGraphicFramePr>
        <p:xfrm>
          <a:off x="457200" y="1857375"/>
          <a:ext cx="8229600" cy="44672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28604"/>
            <a:ext cx="8229600" cy="928694"/>
          </a:xfrm>
        </p:spPr>
        <p:txBody>
          <a:bodyPr>
            <a:normAutofit/>
          </a:bodyPr>
          <a:lstStyle/>
          <a:p>
            <a:r>
              <a:rPr lang="en-US" sz="3600" dirty="0" smtClean="0"/>
              <a:t>3</a:t>
            </a:r>
            <a:r>
              <a:rPr lang="zh-CN" altLang="en-US" sz="3600" dirty="0" smtClean="0"/>
              <a:t>、合理分配主观与客观评分因素分值。</a:t>
            </a:r>
            <a:endParaRPr lang="zh-CN" altLang="en-US" sz="3600" dirty="0"/>
          </a:p>
        </p:txBody>
      </p:sp>
      <p:sp>
        <p:nvSpPr>
          <p:cNvPr id="3" name="内容占位符 2"/>
          <p:cNvSpPr>
            <a:spLocks noGrp="1"/>
          </p:cNvSpPr>
          <p:nvPr>
            <p:ph idx="1"/>
          </p:nvPr>
        </p:nvSpPr>
        <p:spPr>
          <a:xfrm>
            <a:off x="457200" y="1928802"/>
            <a:ext cx="8229600" cy="4395798"/>
          </a:xfrm>
        </p:spPr>
        <p:txBody>
          <a:bodyPr/>
          <a:lstStyle/>
          <a:p>
            <a:pPr>
              <a:lnSpc>
                <a:spcPct val="150000"/>
              </a:lnSpc>
            </a:pPr>
            <a:r>
              <a:rPr lang="zh-CN" altLang="en-US" dirty="0" smtClean="0"/>
              <a:t>这里，评分方案中除客观分外，通常还设有依据评委技术、经验来做出主观判断的主观分值，通常在技术和服务分中如“技术方案”、“实施方案”、“答疑、演示”、“售后服务方案”等等，这类分值通常不宜太高，一般不超过</a:t>
            </a:r>
            <a:r>
              <a:rPr lang="en-US" dirty="0" smtClean="0"/>
              <a:t>15</a:t>
            </a:r>
            <a:r>
              <a:rPr lang="zh-CN" altLang="en-US" dirty="0" smtClean="0"/>
              <a:t>分，以降低一些人为因素对评审结果的影响。</a:t>
            </a:r>
          </a:p>
          <a:p>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smtClean="0"/>
              <a:t> </a:t>
            </a:r>
            <a:r>
              <a:rPr lang="zh-CN" altLang="en-US" b="1" dirty="0" smtClean="0"/>
              <a:t>四、项目负责人作为评委在评审时的注意事项和要点</a:t>
            </a:r>
            <a:endParaRPr lang="zh-CN" altLang="en-US" dirty="0"/>
          </a:p>
        </p:txBody>
      </p:sp>
      <p:sp>
        <p:nvSpPr>
          <p:cNvPr id="3" name="内容占位符 2"/>
          <p:cNvSpPr>
            <a:spLocks noGrp="1"/>
          </p:cNvSpPr>
          <p:nvPr>
            <p:ph idx="1"/>
          </p:nvPr>
        </p:nvSpPr>
        <p:spPr/>
        <p:txBody>
          <a:bodyPr/>
          <a:lstStyle/>
          <a:p>
            <a:pPr>
              <a:lnSpc>
                <a:spcPct val="150000"/>
              </a:lnSpc>
            </a:pPr>
            <a:r>
              <a:rPr lang="en-US" dirty="0" smtClean="0"/>
              <a:t>         </a:t>
            </a:r>
            <a:r>
              <a:rPr lang="zh-CN" altLang="en-US" dirty="0" smtClean="0"/>
              <a:t>政府采购法及相关条例规定：评标委员会、竞争性谈判小组由采购人代表和评审专家组成。采购人代表参与评标委员会是法律赋予的正当权益，不要放弃，同时应尽量由了解项目具体技术方案需求的同志出任。</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81772"/>
          </a:xfrm>
        </p:spPr>
        <p:txBody>
          <a:bodyPr>
            <a:normAutofit fontScale="90000"/>
          </a:bodyPr>
          <a:lstStyle/>
          <a:p>
            <a:endParaRPr lang="zh-CN" altLang="en-US" dirty="0"/>
          </a:p>
        </p:txBody>
      </p:sp>
      <p:sp>
        <p:nvSpPr>
          <p:cNvPr id="3" name="内容占位符 2"/>
          <p:cNvSpPr>
            <a:spLocks noGrp="1"/>
          </p:cNvSpPr>
          <p:nvPr>
            <p:ph idx="1"/>
          </p:nvPr>
        </p:nvSpPr>
        <p:spPr>
          <a:xfrm>
            <a:off x="457200" y="1500174"/>
            <a:ext cx="8229600" cy="4824426"/>
          </a:xfrm>
        </p:spPr>
        <p:txBody>
          <a:bodyPr>
            <a:normAutofit lnSpcReduction="10000"/>
          </a:bodyPr>
          <a:lstStyle/>
          <a:p>
            <a:pPr>
              <a:lnSpc>
                <a:spcPct val="150000"/>
              </a:lnSpc>
            </a:pPr>
            <a:r>
              <a:rPr lang="zh-CN" altLang="en-US" dirty="0" smtClean="0"/>
              <a:t>实践中也有个别单位为了“责任免除”等因素不派采购人参加评审委员会，我个人对此不赞同。采购人，尤其是技术负责人对项目整体方案比较熟悉，在评审过程中可以在有限的短期评审时间内，向其他评审专家全面、客观、迅速、准确的介绍采购需求要点，有利于项目评审的准确执行，更准确的把握投标人的投标意向，并且可以向评标委员会提出评审要点和要求投标人现场答疑的要点。</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nSpc>
                <a:spcPct val="150000"/>
              </a:lnSpc>
            </a:pPr>
            <a:r>
              <a:rPr lang="zh-CN" altLang="en-US" dirty="0" smtClean="0"/>
              <a:t>        但一定要把握住客观公正的发表意见和参与评审的守法“底线”，不得发表含有倾向性的意见或暗示。把握住这一点，采购人代表可以畅所欲言，就评审过程发表自己的意见。采购人代表也有客观公正履行评审的义务和权利。</a:t>
            </a:r>
          </a:p>
          <a:p>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00042"/>
            <a:ext cx="8229600" cy="1071570"/>
          </a:xfrm>
        </p:spPr>
        <p:txBody>
          <a:bodyPr>
            <a:normAutofit/>
          </a:bodyPr>
          <a:lstStyle/>
          <a:p>
            <a:r>
              <a:rPr lang="zh-CN" altLang="en-US" dirty="0" smtClean="0"/>
              <a:t>强调以下几点：</a:t>
            </a:r>
            <a:endParaRPr lang="zh-CN" altLang="en-US" dirty="0"/>
          </a:p>
        </p:txBody>
      </p:sp>
      <p:sp>
        <p:nvSpPr>
          <p:cNvPr id="3" name="内容占位符 2"/>
          <p:cNvSpPr>
            <a:spLocks noGrp="1"/>
          </p:cNvSpPr>
          <p:nvPr>
            <p:ph idx="1"/>
          </p:nvPr>
        </p:nvSpPr>
        <p:spPr>
          <a:xfrm>
            <a:off x="457200" y="1643050"/>
            <a:ext cx="8229600" cy="4681550"/>
          </a:xfrm>
        </p:spPr>
        <p:txBody>
          <a:bodyPr>
            <a:normAutofit fontScale="92500"/>
          </a:bodyPr>
          <a:lstStyle/>
          <a:p>
            <a:pPr>
              <a:lnSpc>
                <a:spcPct val="150000"/>
              </a:lnSpc>
            </a:pPr>
            <a:r>
              <a:rPr lang="en-US" dirty="0" smtClean="0"/>
              <a:t> 1</a:t>
            </a:r>
            <a:r>
              <a:rPr lang="zh-CN" altLang="en-US" dirty="0" smtClean="0"/>
              <a:t>、作为评标委员会成员对需要共同认定的事项存在争议的，应当按照少数服从多数的原则作出结论。持不同意见时应当在评标报告上签署不同意见及理由，否则视为同意评标报告。</a:t>
            </a:r>
          </a:p>
          <a:p>
            <a:pPr>
              <a:lnSpc>
                <a:spcPct val="150000"/>
              </a:lnSpc>
            </a:pPr>
            <a:r>
              <a:rPr lang="en-US" dirty="0" smtClean="0"/>
              <a:t>    2</a:t>
            </a:r>
            <a:r>
              <a:rPr lang="zh-CN" altLang="en-US" dirty="0" smtClean="0"/>
              <a:t>、不得违反评标纪律发表倾向性意见和误导性的解释或者说明。</a:t>
            </a:r>
          </a:p>
          <a:p>
            <a:pPr>
              <a:lnSpc>
                <a:spcPct val="150000"/>
              </a:lnSpc>
            </a:pPr>
            <a:r>
              <a:rPr lang="en-US" dirty="0" smtClean="0"/>
              <a:t>    3</a:t>
            </a:r>
            <a:r>
              <a:rPr lang="zh-CN" altLang="en-US" dirty="0" smtClean="0"/>
              <a:t>、不得对需要评委独立进行专业判断的主观评审因素协商其他评委评分。</a:t>
            </a: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b="1" dirty="0" smtClean="0"/>
              <a:t> </a:t>
            </a:r>
            <a:r>
              <a:rPr lang="zh-CN" altLang="en-US" b="1" dirty="0" smtClean="0"/>
              <a:t>五、容易被忽视的问题</a:t>
            </a:r>
            <a:endParaRPr lang="zh-CN" altLang="en-US" dirty="0"/>
          </a:p>
        </p:txBody>
      </p:sp>
      <p:sp>
        <p:nvSpPr>
          <p:cNvPr id="3" name="内容占位符 2"/>
          <p:cNvSpPr>
            <a:spLocks noGrp="1"/>
          </p:cNvSpPr>
          <p:nvPr>
            <p:ph idx="1"/>
          </p:nvPr>
        </p:nvSpPr>
        <p:spPr/>
        <p:txBody>
          <a:bodyPr/>
          <a:lstStyle/>
          <a:p>
            <a:pPr>
              <a:lnSpc>
                <a:spcPct val="150000"/>
              </a:lnSpc>
            </a:pPr>
            <a:r>
              <a:rPr lang="en-US" altLang="zh-CN" b="1" dirty="0" smtClean="0"/>
              <a:t>《</a:t>
            </a:r>
            <a:r>
              <a:rPr lang="zh-CN" altLang="en-US" b="1" dirty="0" smtClean="0"/>
              <a:t>政府采购法实施条例</a:t>
            </a:r>
            <a:r>
              <a:rPr lang="en-US" altLang="zh-CN" b="1" dirty="0" smtClean="0"/>
              <a:t>》</a:t>
            </a:r>
            <a:r>
              <a:rPr lang="zh-CN" altLang="en-US" b="1" dirty="0" smtClean="0"/>
              <a:t>第九条</a:t>
            </a:r>
            <a:r>
              <a:rPr lang="zh-CN" altLang="en-US" dirty="0" smtClean="0"/>
              <a:t>　在政府采购活动中，采购人员及相关人员与供应商有下列利害关系之一的，应当回避：</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smtClean="0"/>
              <a:t>　　（一）参加采购活动前</a:t>
            </a:r>
            <a:r>
              <a:rPr lang="en-US" dirty="0" smtClean="0"/>
              <a:t>3</a:t>
            </a:r>
            <a:r>
              <a:rPr lang="zh-CN" altLang="en-US" dirty="0" smtClean="0"/>
              <a:t>年内与供应商存在劳动关系；</a:t>
            </a:r>
          </a:p>
          <a:p>
            <a:r>
              <a:rPr lang="zh-CN" altLang="en-US" dirty="0" smtClean="0"/>
              <a:t>　　（二）参加采购活动前</a:t>
            </a:r>
            <a:r>
              <a:rPr lang="en-US" dirty="0" smtClean="0"/>
              <a:t>3</a:t>
            </a:r>
            <a:r>
              <a:rPr lang="zh-CN" altLang="en-US" dirty="0" smtClean="0"/>
              <a:t>年内担任供应商的董事、监事；</a:t>
            </a:r>
          </a:p>
          <a:p>
            <a:r>
              <a:rPr lang="zh-CN" altLang="en-US" dirty="0" smtClean="0"/>
              <a:t>　　（三）参加采购活动前</a:t>
            </a:r>
            <a:r>
              <a:rPr lang="en-US" dirty="0" smtClean="0"/>
              <a:t>3</a:t>
            </a:r>
            <a:r>
              <a:rPr lang="zh-CN" altLang="en-US" dirty="0" smtClean="0"/>
              <a:t>年内是供应商的控股股东或者实际控制人；</a:t>
            </a:r>
          </a:p>
          <a:p>
            <a:r>
              <a:rPr lang="zh-CN" altLang="en-US" dirty="0" smtClean="0"/>
              <a:t>　　（四）与供应商的法定代表人或者负责人有夫妻、直系血亲、三代以内旁系血亲或者近姻亲关系；</a:t>
            </a:r>
          </a:p>
          <a:p>
            <a:r>
              <a:rPr lang="zh-CN" altLang="en-US" dirty="0" smtClean="0"/>
              <a:t>　　（五）与供应商有其他可能影响政府采购活动公平、公正进行的关系。</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b="1" dirty="0" smtClean="0"/>
              <a:t> </a:t>
            </a:r>
            <a:r>
              <a:rPr lang="zh-CN" altLang="en-US" b="1" dirty="0" smtClean="0"/>
              <a:t>一、如何做好采购需求市场调研</a:t>
            </a:r>
            <a:endParaRPr lang="zh-CN" altLang="en-US" dirty="0"/>
          </a:p>
        </p:txBody>
      </p:sp>
      <p:graphicFrame>
        <p:nvGraphicFramePr>
          <p:cNvPr id="4" name="内容占位符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510334"/>
          </a:xfrm>
        </p:spPr>
        <p:txBody>
          <a:bodyPr>
            <a:normAutofit fontScale="90000"/>
          </a:bodyPr>
          <a:lstStyle/>
          <a:p>
            <a:endParaRPr lang="zh-CN" altLang="en-US" dirty="0"/>
          </a:p>
        </p:txBody>
      </p:sp>
      <p:sp>
        <p:nvSpPr>
          <p:cNvPr id="3" name="内容占位符 2"/>
          <p:cNvSpPr>
            <a:spLocks noGrp="1"/>
          </p:cNvSpPr>
          <p:nvPr>
            <p:ph idx="1"/>
          </p:nvPr>
        </p:nvSpPr>
        <p:spPr>
          <a:xfrm>
            <a:off x="457200" y="1500174"/>
            <a:ext cx="8229600" cy="4824426"/>
          </a:xfrm>
        </p:spPr>
        <p:txBody>
          <a:bodyPr>
            <a:normAutofit/>
          </a:bodyPr>
          <a:lstStyle/>
          <a:p>
            <a:pPr>
              <a:lnSpc>
                <a:spcPct val="150000"/>
              </a:lnSpc>
            </a:pPr>
            <a:r>
              <a:rPr lang="zh-CN" altLang="en-US" dirty="0" smtClean="0"/>
              <a:t>　　供应商认为采购人员及相关人员与其他供应商有利害关系的，可以向采购人或者采购代理机构书面提出回避申请，并说明理由。采购人或者采购代理机构应当及时询问被申请回避人员，有利害关系的被申请回避人员应当回避。（相关人员，包括招标采购中评标委员会的组成人员，竞争性谈判采购中谈判小组的组成人员，询价采购中询价小组的组成人员等。）</a:t>
            </a:r>
          </a:p>
          <a:p>
            <a:r>
              <a:rPr lang="en-US" dirty="0" smtClean="0"/>
              <a:t> </a:t>
            </a:r>
            <a:endParaRPr lang="zh-CN" altLang="en-US" dirty="0" smtClean="0"/>
          </a:p>
          <a:p>
            <a:endParaRPr lang="zh-CN" alt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dirty="0" smtClean="0"/>
              <a:t>政府采购主体</a:t>
            </a:r>
            <a:endParaRPr lang="zh-CN" altLang="en-US" dirty="0"/>
          </a:p>
        </p:txBody>
      </p:sp>
      <p:graphicFrame>
        <p:nvGraphicFramePr>
          <p:cNvPr id="4" name="内容占位符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t>中心思想</a:t>
            </a:r>
            <a:endParaRPr lang="zh-CN" altLang="en-US" dirty="0"/>
          </a:p>
        </p:txBody>
      </p:sp>
      <p:sp>
        <p:nvSpPr>
          <p:cNvPr id="3" name="内容占位符 2"/>
          <p:cNvSpPr>
            <a:spLocks noGrp="1"/>
          </p:cNvSpPr>
          <p:nvPr>
            <p:ph idx="1"/>
          </p:nvPr>
        </p:nvSpPr>
        <p:spPr/>
        <p:txBody>
          <a:bodyPr/>
          <a:lstStyle/>
          <a:p>
            <a:pPr>
              <a:lnSpc>
                <a:spcPct val="150000"/>
              </a:lnSpc>
            </a:pPr>
            <a:r>
              <a:rPr lang="zh-CN" altLang="en-US" dirty="0" smtClean="0"/>
              <a:t>         就是希望大家在工作中提高各部门采购工作效率及资金使用效率，规避相关风险。</a:t>
            </a:r>
            <a:endParaRPr lang="en-US" altLang="zh-CN" dirty="0" smtClean="0"/>
          </a:p>
          <a:p>
            <a:pPr>
              <a:lnSpc>
                <a:spcPct val="150000"/>
              </a:lnSpc>
            </a:pPr>
            <a:r>
              <a:rPr lang="en-US" altLang="zh-CN" dirty="0" smtClean="0"/>
              <a:t>        </a:t>
            </a:r>
            <a:r>
              <a:rPr lang="zh-CN" altLang="en-US" dirty="0" smtClean="0"/>
              <a:t>为辽宁科技大学</a:t>
            </a:r>
            <a:r>
              <a:rPr lang="en-US" dirty="0" smtClean="0"/>
              <a:t>--</a:t>
            </a:r>
            <a:r>
              <a:rPr lang="zh-CN" altLang="en-US" dirty="0" smtClean="0"/>
              <a:t>我的母校更加美好的未来做出应尽的贡献！</a:t>
            </a:r>
            <a:endParaRPr lang="zh-CN" alt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42910" y="1071546"/>
            <a:ext cx="7829576" cy="2645486"/>
          </a:xfrm>
        </p:spPr>
        <p:txBody>
          <a:bodyPr>
            <a:normAutofit fontScale="90000"/>
          </a:bodyPr>
          <a:lstStyle/>
          <a:p>
            <a:pPr>
              <a:lnSpc>
                <a:spcPct val="150000"/>
              </a:lnSpc>
            </a:pPr>
            <a:r>
              <a:rPr lang="en-US" sz="3600" dirty="0" smtClean="0"/>
              <a:t>         </a:t>
            </a:r>
            <a:r>
              <a:rPr lang="zh-CN" altLang="en-US" sz="3600" dirty="0" smtClean="0"/>
              <a:t>再次感谢母校的各位领导、老师、学兄学姐、师弟师妹们对我的信任和支持！希望大家在工作中遇到相关问题随时沟通，相互交流，我将尽我所能为大家服好务！</a:t>
            </a:r>
            <a:endParaRPr lang="zh-CN" altLang="en-US" sz="3600" dirty="0"/>
          </a:p>
        </p:txBody>
      </p:sp>
      <p:pic>
        <p:nvPicPr>
          <p:cNvPr id="4" name="内容占位符 3" descr="Screenshot_20200609_100722.jpg"/>
          <p:cNvPicPr>
            <a:picLocks noGrp="1" noChangeAspect="1"/>
          </p:cNvPicPr>
          <p:nvPr>
            <p:ph idx="1"/>
          </p:nvPr>
        </p:nvPicPr>
        <p:blipFill>
          <a:blip r:embed="rId2" cstate="print"/>
          <a:stretch>
            <a:fillRect/>
          </a:stretch>
        </p:blipFill>
        <p:spPr>
          <a:xfrm>
            <a:off x="3635896" y="3861048"/>
            <a:ext cx="2304256" cy="2561786"/>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052736"/>
            <a:ext cx="8229600" cy="720080"/>
          </a:xfrm>
        </p:spPr>
        <p:txBody>
          <a:bodyPr>
            <a:normAutofit/>
          </a:bodyPr>
          <a:lstStyle/>
          <a:p>
            <a:r>
              <a:rPr lang="en-US" altLang="zh-CN" sz="3600" dirty="0" smtClean="0"/>
              <a:t>1</a:t>
            </a:r>
            <a:r>
              <a:rPr lang="zh-CN" altLang="en-US" sz="3600" dirty="0" smtClean="0"/>
              <a:t>、明确需求</a:t>
            </a:r>
            <a:endParaRPr lang="zh-CN" altLang="en-US" sz="3600" dirty="0"/>
          </a:p>
        </p:txBody>
      </p:sp>
      <p:sp>
        <p:nvSpPr>
          <p:cNvPr id="3" name="内容占位符 2"/>
          <p:cNvSpPr>
            <a:spLocks noGrp="1"/>
          </p:cNvSpPr>
          <p:nvPr>
            <p:ph idx="1"/>
          </p:nvPr>
        </p:nvSpPr>
        <p:spPr/>
        <p:txBody>
          <a:bodyPr/>
          <a:lstStyle/>
          <a:p>
            <a:pPr>
              <a:lnSpc>
                <a:spcPct val="150000"/>
              </a:lnSpc>
            </a:pPr>
            <a:r>
              <a:rPr lang="zh-CN" altLang="en-US" dirty="0" smtClean="0"/>
              <a:t>        首先，采购人要明确自己部门的实际需求，当预算指标下达后，你需要的货品、服务及工程要满足什么技术参数、达到什么效果、符合什么标准、采购成本大约是多少等等要作出相应的规划。</a:t>
            </a: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1068728"/>
          </a:xfrm>
        </p:spPr>
        <p:txBody>
          <a:bodyPr>
            <a:normAutofit/>
          </a:bodyPr>
          <a:lstStyle/>
          <a:p>
            <a:r>
              <a:rPr lang="en-US" altLang="zh-CN" sz="3600" dirty="0" smtClean="0"/>
              <a:t>2</a:t>
            </a:r>
            <a:r>
              <a:rPr lang="zh-CN" altLang="en-US" sz="3600" dirty="0" smtClean="0"/>
              <a:t>、调研方式</a:t>
            </a:r>
            <a:endParaRPr lang="zh-CN" altLang="en-US" sz="3600" dirty="0"/>
          </a:p>
        </p:txBody>
      </p:sp>
      <p:sp>
        <p:nvSpPr>
          <p:cNvPr id="3" name="内容占位符 2"/>
          <p:cNvSpPr>
            <a:spLocks noGrp="1"/>
          </p:cNvSpPr>
          <p:nvPr>
            <p:ph idx="1"/>
          </p:nvPr>
        </p:nvSpPr>
        <p:spPr/>
        <p:txBody>
          <a:bodyPr/>
          <a:lstStyle/>
          <a:p>
            <a:pPr>
              <a:lnSpc>
                <a:spcPct val="150000"/>
              </a:lnSpc>
            </a:pPr>
            <a:r>
              <a:rPr lang="zh-CN" altLang="en-US" dirty="0" smtClean="0"/>
              <a:t>        需求标准确定后，采购人及项目专业技术负责人可以参考相关行业领域的案例、产品或服务的市场状况来对所要采购项目的实际需求、可行性（</a:t>
            </a:r>
            <a:r>
              <a:rPr lang="zh-CN" altLang="en-US" dirty="0" smtClean="0">
                <a:solidFill>
                  <a:srgbClr val="FF0000"/>
                </a:solidFill>
              </a:rPr>
              <a:t>现实市场中能够满足需求的产品、技术或服务是否具有唯一性，用以判断是否采用单一来源采购方式</a:t>
            </a:r>
            <a:r>
              <a:rPr lang="zh-CN" altLang="en-US" dirty="0" smtClean="0"/>
              <a:t>）和市场价格开展市场调研。</a:t>
            </a:r>
            <a:endParaRPr lang="zh-CN"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algn="ctr"/>
            <a:r>
              <a:rPr lang="zh-CN" altLang="en-US" dirty="0" smtClean="0"/>
              <a:t>采购需求市场调研</a:t>
            </a:r>
            <a:r>
              <a:rPr lang="zh-CN" altLang="en-US" dirty="0" smtClean="0"/>
              <a:t>方式</a:t>
            </a:r>
            <a:endParaRPr lang="zh-CN" altLang="en-US" dirty="0"/>
          </a:p>
        </p:txBody>
      </p:sp>
      <p:graphicFrame>
        <p:nvGraphicFramePr>
          <p:cNvPr id="4" name="内容占位符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04088"/>
            <a:ext cx="8229600" cy="367458"/>
          </a:xfrm>
        </p:spPr>
        <p:txBody>
          <a:bodyPr>
            <a:normAutofit fontScale="90000"/>
          </a:bodyPr>
          <a:lstStyle/>
          <a:p>
            <a:endParaRPr lang="zh-CN" altLang="en-US" dirty="0"/>
          </a:p>
        </p:txBody>
      </p:sp>
      <p:sp>
        <p:nvSpPr>
          <p:cNvPr id="3" name="内容占位符 2"/>
          <p:cNvSpPr>
            <a:spLocks noGrp="1"/>
          </p:cNvSpPr>
          <p:nvPr>
            <p:ph idx="1"/>
          </p:nvPr>
        </p:nvSpPr>
        <p:spPr>
          <a:xfrm>
            <a:off x="457200" y="1214422"/>
            <a:ext cx="8229600" cy="5110178"/>
          </a:xfrm>
        </p:spPr>
        <p:txBody>
          <a:bodyPr>
            <a:normAutofit/>
          </a:bodyPr>
          <a:lstStyle/>
          <a:p>
            <a:pPr>
              <a:lnSpc>
                <a:spcPct val="150000"/>
              </a:lnSpc>
            </a:pPr>
            <a:r>
              <a:rPr lang="zh-CN" altLang="en-US" dirty="0" smtClean="0"/>
              <a:t>        在市场调研过程中，还不能忽视了送货、安装、调试、耗材、系统集成等衍生成本，因为好多采购项目不仅仅是简单地买个单个货品，大部分还要包含安装调试等系统集成，而且这些系统集成大部分是要发生成本费用的，个别的项目这个成本甚至“大头”。</a:t>
            </a:r>
          </a:p>
          <a:p>
            <a:endParaRPr lang="zh-CN" alt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畅">
  <a:themeElements>
    <a:clrScheme name="流畅">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畅">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畅">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1020</TotalTime>
  <Words>4528</Words>
  <Application>Microsoft Office PowerPoint</Application>
  <PresentationFormat>全屏显示(4:3)</PresentationFormat>
  <Paragraphs>151</Paragraphs>
  <Slides>53</Slides>
  <Notes>0</Notes>
  <HiddenSlides>0</HiddenSlides>
  <MMClips>0</MMClips>
  <ScaleCrop>false</ScaleCrop>
  <HeadingPairs>
    <vt:vector size="4" baseType="variant">
      <vt:variant>
        <vt:lpstr>主题</vt:lpstr>
      </vt:variant>
      <vt:variant>
        <vt:i4>1</vt:i4>
      </vt:variant>
      <vt:variant>
        <vt:lpstr>幻灯片标题</vt:lpstr>
      </vt:variant>
      <vt:variant>
        <vt:i4>53</vt:i4>
      </vt:variant>
    </vt:vector>
  </HeadingPairs>
  <TitlesOfParts>
    <vt:vector size="54" baseType="lpstr">
      <vt:lpstr>流畅</vt:lpstr>
      <vt:lpstr>招标采购工作 相关问题与实务交流</vt:lpstr>
      <vt:lpstr>政府采购的概念</vt:lpstr>
      <vt:lpstr>幻灯片 3</vt:lpstr>
      <vt:lpstr>幻灯片 4</vt:lpstr>
      <vt:lpstr> 一、如何做好采购需求市场调研</vt:lpstr>
      <vt:lpstr>1、明确需求</vt:lpstr>
      <vt:lpstr>2、调研方式</vt:lpstr>
      <vt:lpstr>采购需求市场调研方式</vt:lpstr>
      <vt:lpstr>幻灯片 9</vt:lpstr>
      <vt:lpstr> 3、精算成本         简而言之，市场调研就是要在已下达的项目预算范围内落实好采购需求，为下一步编制招标文件的技术参数打好基础。这一环节的重点是：</vt:lpstr>
      <vt:lpstr>幻灯片 11</vt:lpstr>
      <vt:lpstr>幻灯片 12</vt:lpstr>
      <vt:lpstr>幻灯片 13</vt:lpstr>
      <vt:lpstr> 二、如何规范制定货物、服务采购的技术参数？</vt:lpstr>
      <vt:lpstr>幻灯片 15</vt:lpstr>
      <vt:lpstr>这里重点注意三点：</vt:lpstr>
      <vt:lpstr>1、合法合规</vt:lpstr>
      <vt:lpstr>幻灯片 18</vt:lpstr>
      <vt:lpstr>幻灯片 19</vt:lpstr>
      <vt:lpstr>幻灯片 20</vt:lpstr>
      <vt:lpstr>幻灯片 21</vt:lpstr>
      <vt:lpstr>幻灯片 22</vt:lpstr>
      <vt:lpstr>幻灯片 23</vt:lpstr>
      <vt:lpstr>幻灯片 24</vt:lpstr>
      <vt:lpstr>幻灯片 25</vt:lpstr>
      <vt:lpstr> 2、完整明确</vt:lpstr>
      <vt:lpstr>幻灯片 27</vt:lpstr>
      <vt:lpstr>幻灯片 28</vt:lpstr>
      <vt:lpstr>3、征求相关供应商、专家的意见。</vt:lpstr>
      <vt:lpstr>幻灯片 30</vt:lpstr>
      <vt:lpstr>三、招标采用综合评分法时，制定评分标准的注意事项</vt:lpstr>
      <vt:lpstr>幻灯片 32</vt:lpstr>
      <vt:lpstr>幻灯片 33</vt:lpstr>
      <vt:lpstr>幻灯片 34</vt:lpstr>
      <vt:lpstr>幻灯片 35</vt:lpstr>
      <vt:lpstr>幻灯片 36</vt:lpstr>
      <vt:lpstr>幻灯片 37</vt:lpstr>
      <vt:lpstr>那么，如何组织好评分因素呢？ </vt:lpstr>
      <vt:lpstr>1、合法合规</vt:lpstr>
      <vt:lpstr>案例</vt:lpstr>
      <vt:lpstr>2、全面准确</vt:lpstr>
      <vt:lpstr>还以上面案例： "根据投标人的近一年同类项目业绩数量进行评分，每个业绩2分,最高得10分, "</vt:lpstr>
      <vt:lpstr>3、合理分配主观与客观评分因素分值。</vt:lpstr>
      <vt:lpstr> 四、项目负责人作为评委在评审时的注意事项和要点</vt:lpstr>
      <vt:lpstr>幻灯片 45</vt:lpstr>
      <vt:lpstr>幻灯片 46</vt:lpstr>
      <vt:lpstr>强调以下几点：</vt:lpstr>
      <vt:lpstr> 五、容易被忽视的问题</vt:lpstr>
      <vt:lpstr>幻灯片 49</vt:lpstr>
      <vt:lpstr>幻灯片 50</vt:lpstr>
      <vt:lpstr>政府采购主体</vt:lpstr>
      <vt:lpstr>中心思想</vt:lpstr>
      <vt:lpstr>         再次感谢母校的各位领导、老师、学兄学姐、师弟师妹们对我的信任和支持！希望大家在工作中遇到相关问题随时沟通，相互交流，我将尽我所能为大家服好务！</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招标采购工作相关问题交流 </dc:title>
  <dc:creator>Administrator</dc:creator>
  <cp:lastModifiedBy>NTKO</cp:lastModifiedBy>
  <cp:revision>56</cp:revision>
  <dcterms:created xsi:type="dcterms:W3CDTF">2020-06-06T15:56:49Z</dcterms:created>
  <dcterms:modified xsi:type="dcterms:W3CDTF">2020-06-09T04:20:56Z</dcterms:modified>
</cp:coreProperties>
</file>